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56" r:id="rId2"/>
    <p:sldId id="257" r:id="rId3"/>
    <p:sldId id="258" r:id="rId4"/>
    <p:sldId id="259" r:id="rId5"/>
    <p:sldId id="260" r:id="rId6"/>
    <p:sldId id="262" r:id="rId7"/>
    <p:sldId id="263" r:id="rId8"/>
    <p:sldId id="268" r:id="rId9"/>
    <p:sldId id="269" r:id="rId10"/>
    <p:sldId id="278" r:id="rId11"/>
    <p:sldId id="267" r:id="rId12"/>
    <p:sldId id="270" r:id="rId13"/>
    <p:sldId id="389" r:id="rId14"/>
    <p:sldId id="391" r:id="rId15"/>
    <p:sldId id="407" r:id="rId16"/>
    <p:sldId id="393" r:id="rId17"/>
    <p:sldId id="275" r:id="rId18"/>
    <p:sldId id="421" r:id="rId19"/>
    <p:sldId id="395" r:id="rId20"/>
    <p:sldId id="408" r:id="rId21"/>
    <p:sldId id="413" r:id="rId22"/>
    <p:sldId id="274" r:id="rId23"/>
    <p:sldId id="414" r:id="rId24"/>
    <p:sldId id="279" r:id="rId25"/>
    <p:sldId id="397" r:id="rId26"/>
    <p:sldId id="398" r:id="rId27"/>
    <p:sldId id="415" r:id="rId28"/>
    <p:sldId id="296" r:id="rId29"/>
    <p:sldId id="416" r:id="rId30"/>
    <p:sldId id="402" r:id="rId31"/>
    <p:sldId id="399" r:id="rId32"/>
    <p:sldId id="400" r:id="rId33"/>
    <p:sldId id="418" r:id="rId34"/>
    <p:sldId id="406" r:id="rId35"/>
    <p:sldId id="409" r:id="rId36"/>
    <p:sldId id="419" r:id="rId37"/>
    <p:sldId id="422" r:id="rId38"/>
    <p:sldId id="420" r:id="rId39"/>
    <p:sldId id="294" r:id="rId4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521415D9-36F7-43E2-AB2F-B90AF26B5E84}">
      <p14:sectionLst xmlns:p14="http://schemas.microsoft.com/office/powerpoint/2010/main">
        <p14:section name="Default Section" id="{3F139805-AADE-45F4-9705-D05D223CD3F5}">
          <p14:sldIdLst>
            <p14:sldId id="256"/>
            <p14:sldId id="257"/>
            <p14:sldId id="258"/>
            <p14:sldId id="259"/>
            <p14:sldId id="260"/>
            <p14:sldId id="262"/>
            <p14:sldId id="263"/>
            <p14:sldId id="268"/>
            <p14:sldId id="269"/>
            <p14:sldId id="278"/>
            <p14:sldId id="267"/>
            <p14:sldId id="270"/>
            <p14:sldId id="389"/>
            <p14:sldId id="391"/>
            <p14:sldId id="407"/>
            <p14:sldId id="393"/>
            <p14:sldId id="275"/>
            <p14:sldId id="421"/>
            <p14:sldId id="395"/>
            <p14:sldId id="408"/>
            <p14:sldId id="413"/>
            <p14:sldId id="274"/>
            <p14:sldId id="414"/>
            <p14:sldId id="279"/>
            <p14:sldId id="397"/>
            <p14:sldId id="398"/>
            <p14:sldId id="415"/>
            <p14:sldId id="296"/>
            <p14:sldId id="416"/>
            <p14:sldId id="402"/>
            <p14:sldId id="399"/>
            <p14:sldId id="400"/>
            <p14:sldId id="418"/>
            <p14:sldId id="406"/>
            <p14:sldId id="409"/>
            <p14:sldId id="419"/>
            <p14:sldId id="422"/>
            <p14:sldId id="420"/>
            <p14:sldId id="2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DA5AFE-F483-4170-9889-83A964CEE84D}" v="92" dt="2023-09-26T17:20:52.73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11" autoAdjust="0"/>
    <p:restoredTop sz="62548" autoAdjust="0"/>
  </p:normalViewPr>
  <p:slideViewPr>
    <p:cSldViewPr snapToGrid="0">
      <p:cViewPr varScale="1">
        <p:scale>
          <a:sx n="46" d="100"/>
          <a:sy n="46" d="100"/>
        </p:scale>
        <p:origin x="1164" y="40"/>
      </p:cViewPr>
      <p:guideLst/>
    </p:cSldViewPr>
  </p:slideViewPr>
  <p:notesTextViewPr>
    <p:cViewPr>
      <p:scale>
        <a:sx n="100" d="100"/>
        <a:sy n="100" d="100"/>
      </p:scale>
      <p:origin x="0" y="0"/>
    </p:cViewPr>
  </p:notesTextViewPr>
  <p:sorterViewPr>
    <p:cViewPr varScale="1">
      <p:scale>
        <a:sx n="100" d="100"/>
        <a:sy n="100" d="100"/>
      </p:scale>
      <p:origin x="0" y="-396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tchell Wand" userId="de9b44c55c049659" providerId="LiveId" clId="{63C5B161-C96F-4B4C-9597-5F13A8BF581C}"/>
    <pc:docChg chg="custSel modSld">
      <pc:chgData name="Mitchell Wand" userId="de9b44c55c049659" providerId="LiveId" clId="{63C5B161-C96F-4B4C-9597-5F13A8BF581C}" dt="2023-09-26T01:08:16.163" v="1153" actId="20577"/>
      <pc:docMkLst>
        <pc:docMk/>
      </pc:docMkLst>
      <pc:sldChg chg="modNotesTx">
        <pc:chgData name="Mitchell Wand" userId="de9b44c55c049659" providerId="LiveId" clId="{63C5B161-C96F-4B4C-9597-5F13A8BF581C}" dt="2023-09-26T01:00:10.048" v="286" actId="20577"/>
        <pc:sldMkLst>
          <pc:docMk/>
          <pc:sldMk cId="731707150" sldId="396"/>
        </pc:sldMkLst>
      </pc:sldChg>
      <pc:sldChg chg="modNotesTx">
        <pc:chgData name="Mitchell Wand" userId="de9b44c55c049659" providerId="LiveId" clId="{63C5B161-C96F-4B4C-9597-5F13A8BF581C}" dt="2023-09-26T01:01:18.607" v="409" actId="20577"/>
        <pc:sldMkLst>
          <pc:docMk/>
          <pc:sldMk cId="2865064717" sldId="398"/>
        </pc:sldMkLst>
      </pc:sldChg>
      <pc:sldChg chg="modNotesTx">
        <pc:chgData name="Mitchell Wand" userId="de9b44c55c049659" providerId="LiveId" clId="{63C5B161-C96F-4B4C-9597-5F13A8BF581C}" dt="2023-09-26T01:03:55.965" v="806" actId="20577"/>
        <pc:sldMkLst>
          <pc:docMk/>
          <pc:sldMk cId="1352059909" sldId="402"/>
        </pc:sldMkLst>
      </pc:sldChg>
      <pc:sldChg chg="modNotesTx">
        <pc:chgData name="Mitchell Wand" userId="de9b44c55c049659" providerId="LiveId" clId="{63C5B161-C96F-4B4C-9597-5F13A8BF581C}" dt="2023-09-26T01:08:16.163" v="1153" actId="20577"/>
        <pc:sldMkLst>
          <pc:docMk/>
          <pc:sldMk cId="424888832" sldId="403"/>
        </pc:sldMkLst>
      </pc:sldChg>
    </pc:docChg>
  </pc:docChgLst>
  <pc:docChgLst>
    <pc:chgData name="Mitchell Wand" userId="de9b44c55c049659" providerId="LiveId" clId="{5DDA5AFE-F483-4170-9889-83A964CEE84D}"/>
    <pc:docChg chg="undo custSel addSld delSld modSld sldOrd modSection">
      <pc:chgData name="Mitchell Wand" userId="de9b44c55c049659" providerId="LiveId" clId="{5DDA5AFE-F483-4170-9889-83A964CEE84D}" dt="2023-09-26T18:08:53.400" v="7673" actId="20577"/>
      <pc:docMkLst>
        <pc:docMk/>
      </pc:docMkLst>
      <pc:sldChg chg="modNotesTx">
        <pc:chgData name="Mitchell Wand" userId="de9b44c55c049659" providerId="LiveId" clId="{5DDA5AFE-F483-4170-9889-83A964CEE84D}" dt="2023-09-26T15:06:56.028" v="604" actId="20577"/>
        <pc:sldMkLst>
          <pc:docMk/>
          <pc:sldMk cId="0" sldId="256"/>
        </pc:sldMkLst>
      </pc:sldChg>
      <pc:sldChg chg="modNotesTx">
        <pc:chgData name="Mitchell Wand" userId="de9b44c55c049659" providerId="LiveId" clId="{5DDA5AFE-F483-4170-9889-83A964CEE84D}" dt="2023-09-26T15:07:51.855" v="619" actId="20577"/>
        <pc:sldMkLst>
          <pc:docMk/>
          <pc:sldMk cId="0" sldId="257"/>
        </pc:sldMkLst>
      </pc:sldChg>
      <pc:sldChg chg="modNotesTx">
        <pc:chgData name="Mitchell Wand" userId="de9b44c55c049659" providerId="LiveId" clId="{5DDA5AFE-F483-4170-9889-83A964CEE84D}" dt="2023-09-26T15:12:31.941" v="1181" actId="20577"/>
        <pc:sldMkLst>
          <pc:docMk/>
          <pc:sldMk cId="0" sldId="264"/>
        </pc:sldMkLst>
      </pc:sldChg>
      <pc:sldChg chg="modSp mod modNotesTx">
        <pc:chgData name="Mitchell Wand" userId="de9b44c55c049659" providerId="LiveId" clId="{5DDA5AFE-F483-4170-9889-83A964CEE84D}" dt="2023-09-26T15:16:10.205" v="1432" actId="20577"/>
        <pc:sldMkLst>
          <pc:docMk/>
          <pc:sldMk cId="0" sldId="269"/>
        </pc:sldMkLst>
        <pc:spChg chg="mod">
          <ac:chgData name="Mitchell Wand" userId="de9b44c55c049659" providerId="LiveId" clId="{5DDA5AFE-F483-4170-9889-83A964CEE84D}" dt="2023-09-26T15:14:12.866" v="1235" actId="20577"/>
          <ac:spMkLst>
            <pc:docMk/>
            <pc:sldMk cId="0" sldId="269"/>
            <ac:spMk id="194" creationId="{00000000-0000-0000-0000-000000000000}"/>
          </ac:spMkLst>
        </pc:spChg>
      </pc:sldChg>
      <pc:sldChg chg="modSp mod modNotesTx">
        <pc:chgData name="Mitchell Wand" userId="de9b44c55c049659" providerId="LiveId" clId="{5DDA5AFE-F483-4170-9889-83A964CEE84D}" dt="2023-09-26T15:20:14.215" v="1961" actId="20577"/>
        <pc:sldMkLst>
          <pc:docMk/>
          <pc:sldMk cId="0" sldId="271"/>
        </pc:sldMkLst>
        <pc:spChg chg="mod">
          <ac:chgData name="Mitchell Wand" userId="de9b44c55c049659" providerId="LiveId" clId="{5DDA5AFE-F483-4170-9889-83A964CEE84D}" dt="2023-09-26T15:19:47.002" v="1863" actId="20577"/>
          <ac:spMkLst>
            <pc:docMk/>
            <pc:sldMk cId="0" sldId="271"/>
            <ac:spMk id="210" creationId="{00000000-0000-0000-0000-000000000000}"/>
          </ac:spMkLst>
        </pc:spChg>
      </pc:sldChg>
      <pc:sldChg chg="modNotesTx">
        <pc:chgData name="Mitchell Wand" userId="de9b44c55c049659" providerId="LiveId" clId="{5DDA5AFE-F483-4170-9889-83A964CEE84D}" dt="2023-09-26T15:29:54.978" v="2836" actId="20577"/>
        <pc:sldMkLst>
          <pc:docMk/>
          <pc:sldMk cId="0" sldId="273"/>
        </pc:sldMkLst>
      </pc:sldChg>
      <pc:sldChg chg="modNotesTx">
        <pc:chgData name="Mitchell Wand" userId="de9b44c55c049659" providerId="LiveId" clId="{5DDA5AFE-F483-4170-9889-83A964CEE84D}" dt="2023-09-26T15:35:16.425" v="3454" actId="20577"/>
        <pc:sldMkLst>
          <pc:docMk/>
          <pc:sldMk cId="2095745657" sldId="274"/>
        </pc:sldMkLst>
      </pc:sldChg>
      <pc:sldChg chg="modNotesTx">
        <pc:chgData name="Mitchell Wand" userId="de9b44c55c049659" providerId="LiveId" clId="{5DDA5AFE-F483-4170-9889-83A964CEE84D}" dt="2023-09-26T15:21:44.271" v="2073" actId="20577"/>
        <pc:sldMkLst>
          <pc:docMk/>
          <pc:sldMk cId="0" sldId="278"/>
        </pc:sldMkLst>
      </pc:sldChg>
      <pc:sldChg chg="modNotesTx">
        <pc:chgData name="Mitchell Wand" userId="de9b44c55c049659" providerId="LiveId" clId="{5DDA5AFE-F483-4170-9889-83A964CEE84D}" dt="2023-09-26T15:56:17.849" v="5054" actId="6549"/>
        <pc:sldMkLst>
          <pc:docMk/>
          <pc:sldMk cId="0" sldId="279"/>
        </pc:sldMkLst>
      </pc:sldChg>
      <pc:sldChg chg="modSp mod">
        <pc:chgData name="Mitchell Wand" userId="de9b44c55c049659" providerId="LiveId" clId="{5DDA5AFE-F483-4170-9889-83A964CEE84D}" dt="2023-09-26T18:08:53.400" v="7673" actId="20577"/>
        <pc:sldMkLst>
          <pc:docMk/>
          <pc:sldMk cId="0" sldId="294"/>
        </pc:sldMkLst>
        <pc:spChg chg="mod">
          <ac:chgData name="Mitchell Wand" userId="de9b44c55c049659" providerId="LiveId" clId="{5DDA5AFE-F483-4170-9889-83A964CEE84D}" dt="2023-09-26T18:08:53.400" v="7673" actId="20577"/>
          <ac:spMkLst>
            <pc:docMk/>
            <pc:sldMk cId="0" sldId="294"/>
            <ac:spMk id="419" creationId="{00000000-0000-0000-0000-000000000000}"/>
          </ac:spMkLst>
        </pc:spChg>
      </pc:sldChg>
      <pc:sldChg chg="modNotesTx">
        <pc:chgData name="Mitchell Wand" userId="de9b44c55c049659" providerId="LiveId" clId="{5DDA5AFE-F483-4170-9889-83A964CEE84D}" dt="2023-09-26T18:06:50.463" v="7551" actId="20577"/>
        <pc:sldMkLst>
          <pc:docMk/>
          <pc:sldMk cId="2813158976" sldId="296"/>
        </pc:sldMkLst>
      </pc:sldChg>
      <pc:sldChg chg="modNotesTx">
        <pc:chgData name="Mitchell Wand" userId="de9b44c55c049659" providerId="LiveId" clId="{5DDA5AFE-F483-4170-9889-83A964CEE84D}" dt="2023-09-26T15:17:37.410" v="1687" actId="20577"/>
        <pc:sldMkLst>
          <pc:docMk/>
          <pc:sldMk cId="1712348606" sldId="387"/>
        </pc:sldMkLst>
      </pc:sldChg>
      <pc:sldChg chg="modNotesTx">
        <pc:chgData name="Mitchell Wand" userId="de9b44c55c049659" providerId="LiveId" clId="{5DDA5AFE-F483-4170-9889-83A964CEE84D}" dt="2023-09-26T15:20:47.980" v="2020" actId="20577"/>
        <pc:sldMkLst>
          <pc:docMk/>
          <pc:sldMk cId="4105083793" sldId="388"/>
        </pc:sldMkLst>
      </pc:sldChg>
      <pc:sldChg chg="modNotesTx">
        <pc:chgData name="Mitchell Wand" userId="de9b44c55c049659" providerId="LiveId" clId="{5DDA5AFE-F483-4170-9889-83A964CEE84D}" dt="2023-09-26T15:24:18.832" v="2311" actId="20577"/>
        <pc:sldMkLst>
          <pc:docMk/>
          <pc:sldMk cId="2457656915" sldId="389"/>
        </pc:sldMkLst>
      </pc:sldChg>
      <pc:sldChg chg="modNotesTx">
        <pc:chgData name="Mitchell Wand" userId="de9b44c55c049659" providerId="LiveId" clId="{5DDA5AFE-F483-4170-9889-83A964CEE84D}" dt="2023-09-26T15:22:43.808" v="2225" actId="20577"/>
        <pc:sldMkLst>
          <pc:docMk/>
          <pc:sldMk cId="4204086104" sldId="390"/>
        </pc:sldMkLst>
      </pc:sldChg>
      <pc:sldChg chg="modNotesTx">
        <pc:chgData name="Mitchell Wand" userId="de9b44c55c049659" providerId="LiveId" clId="{5DDA5AFE-F483-4170-9889-83A964CEE84D}" dt="2023-09-26T15:27:27.678" v="2704" actId="20577"/>
        <pc:sldMkLst>
          <pc:docMk/>
          <pc:sldMk cId="3646889748" sldId="391"/>
        </pc:sldMkLst>
      </pc:sldChg>
      <pc:sldChg chg="modNotesTx">
        <pc:chgData name="Mitchell Wand" userId="de9b44c55c049659" providerId="LiveId" clId="{5DDA5AFE-F483-4170-9889-83A964CEE84D}" dt="2023-09-26T15:36:50.190" v="3523" actId="20577"/>
        <pc:sldMkLst>
          <pc:docMk/>
          <pc:sldMk cId="2936127610" sldId="393"/>
        </pc:sldMkLst>
      </pc:sldChg>
      <pc:sldChg chg="modSp mod modNotesTx">
        <pc:chgData name="Mitchell Wand" userId="de9b44c55c049659" providerId="LiveId" clId="{5DDA5AFE-F483-4170-9889-83A964CEE84D}" dt="2023-09-26T15:38:31.091" v="3627" actId="20577"/>
        <pc:sldMkLst>
          <pc:docMk/>
          <pc:sldMk cId="3959368631" sldId="395"/>
        </pc:sldMkLst>
        <pc:spChg chg="mod">
          <ac:chgData name="Mitchell Wand" userId="de9b44c55c049659" providerId="LiveId" clId="{5DDA5AFE-F483-4170-9889-83A964CEE84D}" dt="2023-09-26T15:37:51.912" v="3567" actId="6549"/>
          <ac:spMkLst>
            <pc:docMk/>
            <pc:sldMk cId="3959368631" sldId="395"/>
            <ac:spMk id="3" creationId="{F529B464-F6C6-B704-498B-8EC43CBE7196}"/>
          </ac:spMkLst>
        </pc:spChg>
      </pc:sldChg>
      <pc:sldChg chg="modNotesTx">
        <pc:chgData name="Mitchell Wand" userId="de9b44c55c049659" providerId="LiveId" clId="{5DDA5AFE-F483-4170-9889-83A964CEE84D}" dt="2023-09-26T15:52:21.716" v="4961" actId="20577"/>
        <pc:sldMkLst>
          <pc:docMk/>
          <pc:sldMk cId="731707150" sldId="396"/>
        </pc:sldMkLst>
      </pc:sldChg>
      <pc:sldChg chg="modNotesTx">
        <pc:chgData name="Mitchell Wand" userId="de9b44c55c049659" providerId="LiveId" clId="{5DDA5AFE-F483-4170-9889-83A964CEE84D}" dt="2023-09-26T15:53:01.503" v="5027" actId="20577"/>
        <pc:sldMkLst>
          <pc:docMk/>
          <pc:sldMk cId="448131492" sldId="397"/>
        </pc:sldMkLst>
      </pc:sldChg>
      <pc:sldChg chg="modNotesTx">
        <pc:chgData name="Mitchell Wand" userId="de9b44c55c049659" providerId="LiveId" clId="{5DDA5AFE-F483-4170-9889-83A964CEE84D}" dt="2023-09-26T15:54:24.365" v="5048" actId="20577"/>
        <pc:sldMkLst>
          <pc:docMk/>
          <pc:sldMk cId="2865064717" sldId="398"/>
        </pc:sldMkLst>
      </pc:sldChg>
      <pc:sldChg chg="modNotesTx">
        <pc:chgData name="Mitchell Wand" userId="de9b44c55c049659" providerId="LiveId" clId="{5DDA5AFE-F483-4170-9889-83A964CEE84D}" dt="2023-09-26T16:00:29.160" v="5471" actId="6549"/>
        <pc:sldMkLst>
          <pc:docMk/>
          <pc:sldMk cId="406903797" sldId="399"/>
        </pc:sldMkLst>
      </pc:sldChg>
      <pc:sldChg chg="modNotesTx">
        <pc:chgData name="Mitchell Wand" userId="de9b44c55c049659" providerId="LiveId" clId="{5DDA5AFE-F483-4170-9889-83A964CEE84D}" dt="2023-09-26T16:00:52.057" v="5494" actId="20577"/>
        <pc:sldMkLst>
          <pc:docMk/>
          <pc:sldMk cId="1631386980" sldId="400"/>
        </pc:sldMkLst>
      </pc:sldChg>
      <pc:sldChg chg="modNotesTx">
        <pc:chgData name="Mitchell Wand" userId="de9b44c55c049659" providerId="LiveId" clId="{5DDA5AFE-F483-4170-9889-83A964CEE84D}" dt="2023-09-26T16:01:22.169" v="5513" actId="20577"/>
        <pc:sldMkLst>
          <pc:docMk/>
          <pc:sldMk cId="581266231" sldId="401"/>
        </pc:sldMkLst>
      </pc:sldChg>
      <pc:sldChg chg="modSp mod modNotesTx">
        <pc:chgData name="Mitchell Wand" userId="de9b44c55c049659" providerId="LiveId" clId="{5DDA5AFE-F483-4170-9889-83A964CEE84D}" dt="2023-09-26T18:05:47.045" v="7487" actId="20577"/>
        <pc:sldMkLst>
          <pc:docMk/>
          <pc:sldMk cId="424888832" sldId="403"/>
        </pc:sldMkLst>
        <pc:spChg chg="mod">
          <ac:chgData name="Mitchell Wand" userId="de9b44c55c049659" providerId="LiveId" clId="{5DDA5AFE-F483-4170-9889-83A964CEE84D}" dt="2023-09-26T18:05:29.608" v="7486" actId="20577"/>
          <ac:spMkLst>
            <pc:docMk/>
            <pc:sldMk cId="424888832" sldId="403"/>
            <ac:spMk id="7" creationId="{76518451-B30C-FB44-C94D-12BA70761C57}"/>
          </ac:spMkLst>
        </pc:spChg>
      </pc:sldChg>
      <pc:sldChg chg="modSp add mod ord modNotesTx">
        <pc:chgData name="Mitchell Wand" userId="de9b44c55c049659" providerId="LiveId" clId="{5DDA5AFE-F483-4170-9889-83A964CEE84D}" dt="2023-09-26T15:57:33.982" v="5056"/>
        <pc:sldMkLst>
          <pc:docMk/>
          <pc:sldMk cId="1832045903" sldId="404"/>
        </pc:sldMkLst>
        <pc:spChg chg="mod">
          <ac:chgData name="Mitchell Wand" userId="de9b44c55c049659" providerId="LiveId" clId="{5DDA5AFE-F483-4170-9889-83A964CEE84D}" dt="2023-09-26T15:49:27.627" v="4677" actId="13926"/>
          <ac:spMkLst>
            <pc:docMk/>
            <pc:sldMk cId="1832045903" sldId="404"/>
            <ac:spMk id="3" creationId="{0D8B5C1F-829A-C920-D7CE-11BC74750D11}"/>
          </ac:spMkLst>
        </pc:spChg>
      </pc:sldChg>
      <pc:sldChg chg="addSp delSp modSp new mod modAnim modNotesTx">
        <pc:chgData name="Mitchell Wand" userId="de9b44c55c049659" providerId="LiveId" clId="{5DDA5AFE-F483-4170-9889-83A964CEE84D}" dt="2023-09-26T17:21:07.106" v="6999" actId="1076"/>
        <pc:sldMkLst>
          <pc:docMk/>
          <pc:sldMk cId="691398661" sldId="405"/>
        </pc:sldMkLst>
        <pc:spChg chg="mod">
          <ac:chgData name="Mitchell Wand" userId="de9b44c55c049659" providerId="LiveId" clId="{5DDA5AFE-F483-4170-9889-83A964CEE84D}" dt="2023-09-26T17:20:52.736" v="6996" actId="20577"/>
          <ac:spMkLst>
            <pc:docMk/>
            <pc:sldMk cId="691398661" sldId="405"/>
            <ac:spMk id="2" creationId="{DD499BBC-56E2-4750-8511-BDE893713509}"/>
          </ac:spMkLst>
        </pc:spChg>
        <pc:spChg chg="add del mod">
          <ac:chgData name="Mitchell Wand" userId="de9b44c55c049659" providerId="LiveId" clId="{5DDA5AFE-F483-4170-9889-83A964CEE84D}" dt="2023-09-26T16:41:40.257" v="5539" actId="478"/>
          <ac:spMkLst>
            <pc:docMk/>
            <pc:sldMk cId="691398661" sldId="405"/>
            <ac:spMk id="5" creationId="{877BAD59-E7C1-3458-C15D-0A08BDD4F41D}"/>
          </ac:spMkLst>
        </pc:spChg>
        <pc:spChg chg="add del mod">
          <ac:chgData name="Mitchell Wand" userId="de9b44c55c049659" providerId="LiveId" clId="{5DDA5AFE-F483-4170-9889-83A964CEE84D}" dt="2023-09-26T16:58:00.981" v="6475" actId="478"/>
          <ac:spMkLst>
            <pc:docMk/>
            <pc:sldMk cId="691398661" sldId="405"/>
            <ac:spMk id="7" creationId="{4BA52138-5725-CDB6-506F-98119DC746FA}"/>
          </ac:spMkLst>
        </pc:spChg>
        <pc:spChg chg="add mod">
          <ac:chgData name="Mitchell Wand" userId="de9b44c55c049659" providerId="LiveId" clId="{5DDA5AFE-F483-4170-9889-83A964CEE84D}" dt="2023-09-26T17:21:07.106" v="6999" actId="1076"/>
          <ac:spMkLst>
            <pc:docMk/>
            <pc:sldMk cId="691398661" sldId="405"/>
            <ac:spMk id="8" creationId="{89640228-723A-A400-9AE5-7CAFDC6E2C13}"/>
          </ac:spMkLst>
        </pc:spChg>
        <pc:spChg chg="add mod">
          <ac:chgData name="Mitchell Wand" userId="de9b44c55c049659" providerId="LiveId" clId="{5DDA5AFE-F483-4170-9889-83A964CEE84D}" dt="2023-09-26T17:21:01.189" v="6998" actId="1076"/>
          <ac:spMkLst>
            <pc:docMk/>
            <pc:sldMk cId="691398661" sldId="405"/>
            <ac:spMk id="10" creationId="{D5B0EA8D-712A-9C7F-BBE9-9A8CAC7592EB}"/>
          </ac:spMkLst>
        </pc:spChg>
        <pc:spChg chg="add mod">
          <ac:chgData name="Mitchell Wand" userId="de9b44c55c049659" providerId="LiveId" clId="{5DDA5AFE-F483-4170-9889-83A964CEE84D}" dt="2023-09-26T17:07:07.473" v="6800" actId="14100"/>
          <ac:spMkLst>
            <pc:docMk/>
            <pc:sldMk cId="691398661" sldId="405"/>
            <ac:spMk id="11" creationId="{72F34726-38E1-9982-EA16-E7A798475371}"/>
          </ac:spMkLst>
        </pc:spChg>
        <pc:spChg chg="add mod">
          <ac:chgData name="Mitchell Wand" userId="de9b44c55c049659" providerId="LiveId" clId="{5DDA5AFE-F483-4170-9889-83A964CEE84D}" dt="2023-09-26T17:07:45.750" v="6865" actId="20577"/>
          <ac:spMkLst>
            <pc:docMk/>
            <pc:sldMk cId="691398661" sldId="405"/>
            <ac:spMk id="12" creationId="{50C59037-E116-F586-BBAF-EE4F409CE489}"/>
          </ac:spMkLst>
        </pc:spChg>
        <pc:spChg chg="add mod">
          <ac:chgData name="Mitchell Wand" userId="de9b44c55c049659" providerId="LiveId" clId="{5DDA5AFE-F483-4170-9889-83A964CEE84D}" dt="2023-09-26T17:11:24.424" v="6915" actId="20577"/>
          <ac:spMkLst>
            <pc:docMk/>
            <pc:sldMk cId="691398661" sldId="405"/>
            <ac:spMk id="13" creationId="{5FC90069-7E5B-0F64-1D4D-324B997BB5FE}"/>
          </ac:spMkLst>
        </pc:spChg>
      </pc:sldChg>
      <pc:sldChg chg="add del ord">
        <pc:chgData name="Mitchell Wand" userId="de9b44c55c049659" providerId="LiveId" clId="{5DDA5AFE-F483-4170-9889-83A964CEE84D}" dt="2023-09-26T15:57:50.353" v="5057" actId="2696"/>
        <pc:sldMkLst>
          <pc:docMk/>
          <pc:sldMk cId="1553226409" sldId="405"/>
        </pc:sldMkLst>
      </pc:sldChg>
      <pc:sldChg chg="addSp modSp new mod modNotesTx">
        <pc:chgData name="Mitchell Wand" userId="de9b44c55c049659" providerId="LiveId" clId="{5DDA5AFE-F483-4170-9889-83A964CEE84D}" dt="2023-09-26T18:01:24.163" v="7475" actId="20577"/>
        <pc:sldMkLst>
          <pc:docMk/>
          <pc:sldMk cId="308825460" sldId="406"/>
        </pc:sldMkLst>
        <pc:spChg chg="mod">
          <ac:chgData name="Mitchell Wand" userId="de9b44c55c049659" providerId="LiveId" clId="{5DDA5AFE-F483-4170-9889-83A964CEE84D}" dt="2023-09-26T17:52:22.516" v="7068" actId="20577"/>
          <ac:spMkLst>
            <pc:docMk/>
            <pc:sldMk cId="308825460" sldId="406"/>
            <ac:spMk id="2" creationId="{6929F2D8-33B6-FD14-85F4-E8AED62C82CF}"/>
          </ac:spMkLst>
        </pc:spChg>
        <pc:spChg chg="add mod">
          <ac:chgData name="Mitchell Wand" userId="de9b44c55c049659" providerId="LiveId" clId="{5DDA5AFE-F483-4170-9889-83A964CEE84D}" dt="2023-09-26T18:00:20.699" v="7318" actId="20577"/>
          <ac:spMkLst>
            <pc:docMk/>
            <pc:sldMk cId="308825460" sldId="406"/>
            <ac:spMk id="5" creationId="{88155E5B-6BD0-A68E-027B-80D70BAD1978}"/>
          </ac:spMkLst>
        </pc:spChg>
      </pc:sldChg>
    </pc:docChg>
  </pc:docChgLst>
  <pc:docChgLst>
    <pc:chgData name="Mitchell Wand" userId="de9b44c55c049659" providerId="LiveId" clId="{AA6F09A9-4509-4C03-8175-3B4E3E5D3118}"/>
    <pc:docChg chg="undo custSel addSld delSld modSld sldOrd modMainMaster addSection modSection">
      <pc:chgData name="Mitchell Wand" userId="de9b44c55c049659" providerId="LiveId" clId="{AA6F09A9-4509-4C03-8175-3B4E3E5D3118}" dt="2023-09-21T18:58:12.927" v="7755"/>
      <pc:docMkLst>
        <pc:docMk/>
      </pc:docMkLst>
      <pc:sldChg chg="delSp mod">
        <pc:chgData name="Mitchell Wand" userId="de9b44c55c049659" providerId="LiveId" clId="{AA6F09A9-4509-4C03-8175-3B4E3E5D3118}" dt="2023-09-11T17:31:20.728" v="765" actId="478"/>
        <pc:sldMkLst>
          <pc:docMk/>
          <pc:sldMk cId="0" sldId="257"/>
        </pc:sldMkLst>
        <pc:spChg chg="del">
          <ac:chgData name="Mitchell Wand" userId="de9b44c55c049659" providerId="LiveId" clId="{AA6F09A9-4509-4C03-8175-3B4E3E5D3118}" dt="2023-09-11T17:31:20.728" v="765" actId="478"/>
          <ac:spMkLst>
            <pc:docMk/>
            <pc:sldMk cId="0" sldId="257"/>
            <ac:spMk id="2" creationId="{D201EEDC-E523-F51C-0960-E9EA879B92C6}"/>
          </ac:spMkLst>
        </pc:spChg>
      </pc:sldChg>
      <pc:sldChg chg="modSp mod">
        <pc:chgData name="Mitchell Wand" userId="de9b44c55c049659" providerId="LiveId" clId="{AA6F09A9-4509-4C03-8175-3B4E3E5D3118}" dt="2023-09-20T20:47:13.358" v="2016" actId="20577"/>
        <pc:sldMkLst>
          <pc:docMk/>
          <pc:sldMk cId="0" sldId="271"/>
        </pc:sldMkLst>
        <pc:spChg chg="mod">
          <ac:chgData name="Mitchell Wand" userId="de9b44c55c049659" providerId="LiveId" clId="{AA6F09A9-4509-4C03-8175-3B4E3E5D3118}" dt="2023-09-20T20:47:13.358" v="2016" actId="20577"/>
          <ac:spMkLst>
            <pc:docMk/>
            <pc:sldMk cId="0" sldId="271"/>
            <ac:spMk id="210" creationId="{00000000-0000-0000-0000-000000000000}"/>
          </ac:spMkLst>
        </pc:spChg>
      </pc:sldChg>
      <pc:sldChg chg="modNotesTx">
        <pc:chgData name="Mitchell Wand" userId="de9b44c55c049659" providerId="LiveId" clId="{AA6F09A9-4509-4C03-8175-3B4E3E5D3118}" dt="2023-09-20T20:50:16.813" v="2180" actId="20577"/>
        <pc:sldMkLst>
          <pc:docMk/>
          <pc:sldMk cId="2095745657" sldId="274"/>
        </pc:sldMkLst>
      </pc:sldChg>
      <pc:sldChg chg="add">
        <pc:chgData name="Mitchell Wand" userId="de9b44c55c049659" providerId="LiveId" clId="{AA6F09A9-4509-4C03-8175-3B4E3E5D3118}" dt="2023-09-21T17:55:36.232" v="7740"/>
        <pc:sldMkLst>
          <pc:docMk/>
          <pc:sldMk cId="578956470" sldId="276"/>
        </pc:sldMkLst>
      </pc:sldChg>
      <pc:sldChg chg="add">
        <pc:chgData name="Mitchell Wand" userId="de9b44c55c049659" providerId="LiveId" clId="{AA6F09A9-4509-4C03-8175-3B4E3E5D3118}" dt="2023-09-21T17:55:56.788" v="7741"/>
        <pc:sldMkLst>
          <pc:docMk/>
          <pc:sldMk cId="0" sldId="277"/>
        </pc:sldMkLst>
      </pc:sldChg>
      <pc:sldChg chg="modNotesTx">
        <pc:chgData name="Mitchell Wand" userId="de9b44c55c049659" providerId="LiveId" clId="{AA6F09A9-4509-4C03-8175-3B4E3E5D3118}" dt="2023-09-20T20:47:34.589" v="2033" actId="20577"/>
        <pc:sldMkLst>
          <pc:docMk/>
          <pc:sldMk cId="0" sldId="278"/>
        </pc:sldMkLst>
      </pc:sldChg>
      <pc:sldChg chg="del">
        <pc:chgData name="Mitchell Wand" userId="de9b44c55c049659" providerId="LiveId" clId="{AA6F09A9-4509-4C03-8175-3B4E3E5D3118}" dt="2023-09-11T16:54:36.257" v="592" actId="47"/>
        <pc:sldMkLst>
          <pc:docMk/>
          <pc:sldMk cId="0" sldId="283"/>
        </pc:sldMkLst>
      </pc:sldChg>
      <pc:sldChg chg="del">
        <pc:chgData name="Mitchell Wand" userId="de9b44c55c049659" providerId="LiveId" clId="{AA6F09A9-4509-4C03-8175-3B4E3E5D3118}" dt="2023-09-11T16:50:11.575" v="450" actId="2696"/>
        <pc:sldMkLst>
          <pc:docMk/>
          <pc:sldMk cId="0" sldId="284"/>
        </pc:sldMkLst>
      </pc:sldChg>
      <pc:sldChg chg="del">
        <pc:chgData name="Mitchell Wand" userId="de9b44c55c049659" providerId="LiveId" clId="{AA6F09A9-4509-4C03-8175-3B4E3E5D3118}" dt="2023-09-11T16:50:11.575" v="450" actId="2696"/>
        <pc:sldMkLst>
          <pc:docMk/>
          <pc:sldMk cId="0" sldId="285"/>
        </pc:sldMkLst>
      </pc:sldChg>
      <pc:sldChg chg="modSp mod ord">
        <pc:chgData name="Mitchell Wand" userId="de9b44c55c049659" providerId="LiveId" clId="{AA6F09A9-4509-4C03-8175-3B4E3E5D3118}" dt="2023-09-11T16:55:41.357" v="645" actId="20577"/>
        <pc:sldMkLst>
          <pc:docMk/>
          <pc:sldMk cId="0" sldId="288"/>
        </pc:sldMkLst>
        <pc:spChg chg="mod">
          <ac:chgData name="Mitchell Wand" userId="de9b44c55c049659" providerId="LiveId" clId="{AA6F09A9-4509-4C03-8175-3B4E3E5D3118}" dt="2023-09-11T16:55:41.357" v="645" actId="20577"/>
          <ac:spMkLst>
            <pc:docMk/>
            <pc:sldMk cId="0" sldId="288"/>
            <ac:spMk id="370" creationId="{00000000-0000-0000-0000-000000000000}"/>
          </ac:spMkLst>
        </pc:spChg>
      </pc:sldChg>
      <pc:sldChg chg="modSp mod">
        <pc:chgData name="Mitchell Wand" userId="de9b44c55c049659" providerId="LiveId" clId="{AA6F09A9-4509-4C03-8175-3B4E3E5D3118}" dt="2023-09-11T16:56:28.617" v="646" actId="114"/>
        <pc:sldMkLst>
          <pc:docMk/>
          <pc:sldMk cId="0" sldId="289"/>
        </pc:sldMkLst>
        <pc:spChg chg="mod">
          <ac:chgData name="Mitchell Wand" userId="de9b44c55c049659" providerId="LiveId" clId="{AA6F09A9-4509-4C03-8175-3B4E3E5D3118}" dt="2023-09-11T16:56:28.617" v="646" actId="114"/>
          <ac:spMkLst>
            <pc:docMk/>
            <pc:sldMk cId="0" sldId="289"/>
            <ac:spMk id="377" creationId="{00000000-0000-0000-0000-000000000000}"/>
          </ac:spMkLst>
        </pc:spChg>
      </pc:sldChg>
      <pc:sldChg chg="modSp mod modNotesTx">
        <pc:chgData name="Mitchell Wand" userId="de9b44c55c049659" providerId="LiveId" clId="{AA6F09A9-4509-4C03-8175-3B4E3E5D3118}" dt="2023-09-20T20:54:30.856" v="2208" actId="13926"/>
        <pc:sldMkLst>
          <pc:docMk/>
          <pc:sldMk cId="0" sldId="290"/>
        </pc:sldMkLst>
        <pc:spChg chg="mod">
          <ac:chgData name="Mitchell Wand" userId="de9b44c55c049659" providerId="LiveId" clId="{AA6F09A9-4509-4C03-8175-3B4E3E5D3118}" dt="2023-09-20T20:54:30.856" v="2208" actId="13926"/>
          <ac:spMkLst>
            <pc:docMk/>
            <pc:sldMk cId="0" sldId="290"/>
            <ac:spMk id="387" creationId="{00000000-0000-0000-0000-000000000000}"/>
          </ac:spMkLst>
        </pc:spChg>
      </pc:sldChg>
      <pc:sldChg chg="modSp mod">
        <pc:chgData name="Mitchell Wand" userId="de9b44c55c049659" providerId="LiveId" clId="{AA6F09A9-4509-4C03-8175-3B4E3E5D3118}" dt="2023-09-20T20:55:51.503" v="2212" actId="13926"/>
        <pc:sldMkLst>
          <pc:docMk/>
          <pc:sldMk cId="0" sldId="291"/>
        </pc:sldMkLst>
        <pc:spChg chg="mod">
          <ac:chgData name="Mitchell Wand" userId="de9b44c55c049659" providerId="LiveId" clId="{AA6F09A9-4509-4C03-8175-3B4E3E5D3118}" dt="2023-09-20T20:55:51.503" v="2212" actId="13926"/>
          <ac:spMkLst>
            <pc:docMk/>
            <pc:sldMk cId="0" sldId="291"/>
            <ac:spMk id="396" creationId="{00000000-0000-0000-0000-000000000000}"/>
          </ac:spMkLst>
        </pc:spChg>
      </pc:sldChg>
      <pc:sldChg chg="modSp mod">
        <pc:chgData name="Mitchell Wand" userId="de9b44c55c049659" providerId="LiveId" clId="{AA6F09A9-4509-4C03-8175-3B4E3E5D3118}" dt="2023-09-11T16:59:06.050" v="662" actId="114"/>
        <pc:sldMkLst>
          <pc:docMk/>
          <pc:sldMk cId="0" sldId="292"/>
        </pc:sldMkLst>
        <pc:spChg chg="mod">
          <ac:chgData name="Mitchell Wand" userId="de9b44c55c049659" providerId="LiveId" clId="{AA6F09A9-4509-4C03-8175-3B4E3E5D3118}" dt="2023-09-11T16:59:06.050" v="662" actId="114"/>
          <ac:spMkLst>
            <pc:docMk/>
            <pc:sldMk cId="0" sldId="292"/>
            <ac:spMk id="405" creationId="{00000000-0000-0000-0000-000000000000}"/>
          </ac:spMkLst>
        </pc:spChg>
      </pc:sldChg>
      <pc:sldChg chg="modSp mod">
        <pc:chgData name="Mitchell Wand" userId="de9b44c55c049659" providerId="LiveId" clId="{AA6F09A9-4509-4C03-8175-3B4E3E5D3118}" dt="2023-09-11T17:29:32.574" v="682" actId="113"/>
        <pc:sldMkLst>
          <pc:docMk/>
          <pc:sldMk cId="0" sldId="294"/>
        </pc:sldMkLst>
        <pc:spChg chg="mod">
          <ac:chgData name="Mitchell Wand" userId="de9b44c55c049659" providerId="LiveId" clId="{AA6F09A9-4509-4C03-8175-3B4E3E5D3118}" dt="2023-09-11T17:29:32.574" v="682" actId="113"/>
          <ac:spMkLst>
            <pc:docMk/>
            <pc:sldMk cId="0" sldId="294"/>
            <ac:spMk id="419" creationId="{00000000-0000-0000-0000-000000000000}"/>
          </ac:spMkLst>
        </pc:spChg>
      </pc:sldChg>
      <pc:sldChg chg="modSp mod ord modAnim">
        <pc:chgData name="Mitchell Wand" userId="de9b44c55c049659" providerId="LiveId" clId="{AA6F09A9-4509-4C03-8175-3B4E3E5D3118}" dt="2023-09-11T16:54:29.095" v="591" actId="20577"/>
        <pc:sldMkLst>
          <pc:docMk/>
          <pc:sldMk cId="2813158976" sldId="296"/>
        </pc:sldMkLst>
        <pc:spChg chg="mod">
          <ac:chgData name="Mitchell Wand" userId="de9b44c55c049659" providerId="LiveId" clId="{AA6F09A9-4509-4C03-8175-3B4E3E5D3118}" dt="2023-09-11T16:54:29.095" v="591" actId="20577"/>
          <ac:spMkLst>
            <pc:docMk/>
            <pc:sldMk cId="2813158976" sldId="296"/>
            <ac:spMk id="322" creationId="{00000000-0000-0000-0000-000000000000}"/>
          </ac:spMkLst>
        </pc:spChg>
      </pc:sldChg>
      <pc:sldChg chg="modSp mod">
        <pc:chgData name="Mitchell Wand" userId="de9b44c55c049659" providerId="LiveId" clId="{AA6F09A9-4509-4C03-8175-3B4E3E5D3118}" dt="2023-09-11T16:58:13.672" v="660" actId="20577"/>
        <pc:sldMkLst>
          <pc:docMk/>
          <pc:sldMk cId="2690522714" sldId="386"/>
        </pc:sldMkLst>
        <pc:spChg chg="mod">
          <ac:chgData name="Mitchell Wand" userId="de9b44c55c049659" providerId="LiveId" clId="{AA6F09A9-4509-4C03-8175-3B4E3E5D3118}" dt="2023-09-11T16:58:13.672" v="660" actId="20577"/>
          <ac:spMkLst>
            <pc:docMk/>
            <pc:sldMk cId="2690522714" sldId="386"/>
            <ac:spMk id="3" creationId="{B1EF6650-80C3-5E41-A6FD-B01FE62DC7DB}"/>
          </ac:spMkLst>
        </pc:spChg>
      </pc:sldChg>
      <pc:sldChg chg="modNotesTx">
        <pc:chgData name="Mitchell Wand" userId="de9b44c55c049659" providerId="LiveId" clId="{AA6F09A9-4509-4C03-8175-3B4E3E5D3118}" dt="2023-09-20T20:45:27.697" v="1999" actId="20577"/>
        <pc:sldMkLst>
          <pc:docMk/>
          <pc:sldMk cId="4105083793" sldId="388"/>
        </pc:sldMkLst>
      </pc:sldChg>
      <pc:sldChg chg="modSp mod">
        <pc:chgData name="Mitchell Wand" userId="de9b44c55c049659" providerId="LiveId" clId="{AA6F09A9-4509-4C03-8175-3B4E3E5D3118}" dt="2023-09-21T18:27:26.716" v="7754" actId="20577"/>
        <pc:sldMkLst>
          <pc:docMk/>
          <pc:sldMk cId="4204086104" sldId="390"/>
        </pc:sldMkLst>
        <pc:spChg chg="mod">
          <ac:chgData name="Mitchell Wand" userId="de9b44c55c049659" providerId="LiveId" clId="{AA6F09A9-4509-4C03-8175-3B4E3E5D3118}" dt="2023-09-21T18:27:26.716" v="7754" actId="20577"/>
          <ac:spMkLst>
            <pc:docMk/>
            <pc:sldMk cId="4204086104" sldId="390"/>
            <ac:spMk id="3" creationId="{9EE6C494-0332-120A-DFE1-7116E672330A}"/>
          </ac:spMkLst>
        </pc:spChg>
      </pc:sldChg>
      <pc:sldChg chg="modNotesTx">
        <pc:chgData name="Mitchell Wand" userId="de9b44c55c049659" providerId="LiveId" clId="{AA6F09A9-4509-4C03-8175-3B4E3E5D3118}" dt="2023-09-20T20:49:33.189" v="2163" actId="20577"/>
        <pc:sldMkLst>
          <pc:docMk/>
          <pc:sldMk cId="3646889748" sldId="391"/>
        </pc:sldMkLst>
      </pc:sldChg>
      <pc:sldChg chg="modSp mod">
        <pc:chgData name="Mitchell Wand" userId="de9b44c55c049659" providerId="LiveId" clId="{AA6F09A9-4509-4C03-8175-3B4E3E5D3118}" dt="2023-09-20T20:51:31.471" v="2207" actId="6549"/>
        <pc:sldMkLst>
          <pc:docMk/>
          <pc:sldMk cId="3959368631" sldId="395"/>
        </pc:sldMkLst>
        <pc:spChg chg="mod">
          <ac:chgData name="Mitchell Wand" userId="de9b44c55c049659" providerId="LiveId" clId="{AA6F09A9-4509-4C03-8175-3B4E3E5D3118}" dt="2023-09-20T20:51:31.471" v="2207" actId="6549"/>
          <ac:spMkLst>
            <pc:docMk/>
            <pc:sldMk cId="3959368631" sldId="395"/>
            <ac:spMk id="3" creationId="{F529B464-F6C6-B704-498B-8EC43CBE7196}"/>
          </ac:spMkLst>
        </pc:spChg>
      </pc:sldChg>
      <pc:sldChg chg="addSp delSp modSp mod">
        <pc:chgData name="Mitchell Wand" userId="de9b44c55c049659" providerId="LiveId" clId="{AA6F09A9-4509-4C03-8175-3B4E3E5D3118}" dt="2023-09-11T16:43:28.299" v="29" actId="1076"/>
        <pc:sldMkLst>
          <pc:docMk/>
          <pc:sldMk cId="731707150" sldId="396"/>
        </pc:sldMkLst>
        <pc:spChg chg="add mod">
          <ac:chgData name="Mitchell Wand" userId="de9b44c55c049659" providerId="LiveId" clId="{AA6F09A9-4509-4C03-8175-3B4E3E5D3118}" dt="2023-09-11T16:40:17.437" v="7" actId="1076"/>
          <ac:spMkLst>
            <pc:docMk/>
            <pc:sldMk cId="731707150" sldId="396"/>
            <ac:spMk id="3" creationId="{06796FC9-41E2-8B27-8F0A-705D90F86D33}"/>
          </ac:spMkLst>
        </pc:spChg>
        <pc:spChg chg="add mod">
          <ac:chgData name="Mitchell Wand" userId="de9b44c55c049659" providerId="LiveId" clId="{AA6F09A9-4509-4C03-8175-3B4E3E5D3118}" dt="2023-09-11T16:40:30.661" v="8" actId="1076"/>
          <ac:spMkLst>
            <pc:docMk/>
            <pc:sldMk cId="731707150" sldId="396"/>
            <ac:spMk id="5" creationId="{95F545FD-208A-4FC2-6FFF-5AE2607216BB}"/>
          </ac:spMkLst>
        </pc:spChg>
        <pc:spChg chg="add del mod">
          <ac:chgData name="Mitchell Wand" userId="de9b44c55c049659" providerId="LiveId" clId="{AA6F09A9-4509-4C03-8175-3B4E3E5D3118}" dt="2023-09-11T16:40:47.697" v="10"/>
          <ac:spMkLst>
            <pc:docMk/>
            <pc:sldMk cId="731707150" sldId="396"/>
            <ac:spMk id="7" creationId="{2CABD1D6-37DE-2E82-5FC7-52179863906C}"/>
          </ac:spMkLst>
        </pc:spChg>
        <pc:spChg chg="add del">
          <ac:chgData name="Mitchell Wand" userId="de9b44c55c049659" providerId="LiveId" clId="{AA6F09A9-4509-4C03-8175-3B4E3E5D3118}" dt="2023-09-11T16:40:54.614" v="11"/>
          <ac:spMkLst>
            <pc:docMk/>
            <pc:sldMk cId="731707150" sldId="396"/>
            <ac:spMk id="8" creationId="{5F83A9A0-CF45-AE66-DB49-6857E7955857}"/>
          </ac:spMkLst>
        </pc:spChg>
        <pc:spChg chg="add del mod">
          <ac:chgData name="Mitchell Wand" userId="de9b44c55c049659" providerId="LiveId" clId="{AA6F09A9-4509-4C03-8175-3B4E3E5D3118}" dt="2023-09-11T16:41:22.675" v="15" actId="478"/>
          <ac:spMkLst>
            <pc:docMk/>
            <pc:sldMk cId="731707150" sldId="396"/>
            <ac:spMk id="10" creationId="{2E8E57AE-4CC5-CD05-BDDA-964D7B6057A6}"/>
          </ac:spMkLst>
        </pc:spChg>
        <pc:spChg chg="add del">
          <ac:chgData name="Mitchell Wand" userId="de9b44c55c049659" providerId="LiveId" clId="{AA6F09A9-4509-4C03-8175-3B4E3E5D3118}" dt="2023-09-11T16:41:44.664" v="17" actId="11529"/>
          <ac:spMkLst>
            <pc:docMk/>
            <pc:sldMk cId="731707150" sldId="396"/>
            <ac:spMk id="11" creationId="{E8D74E5A-2FB2-5942-4A13-24F32ADCB3E8}"/>
          </ac:spMkLst>
        </pc:spChg>
        <pc:spChg chg="add del">
          <ac:chgData name="Mitchell Wand" userId="de9b44c55c049659" providerId="LiveId" clId="{AA6F09A9-4509-4C03-8175-3B4E3E5D3118}" dt="2023-09-11T16:42:10.984" v="19" actId="478"/>
          <ac:spMkLst>
            <pc:docMk/>
            <pc:sldMk cId="731707150" sldId="396"/>
            <ac:spMk id="12" creationId="{5597DAAE-7C7D-D322-7017-CD613578153E}"/>
          </ac:spMkLst>
        </pc:spChg>
        <pc:spChg chg="add del mod">
          <ac:chgData name="Mitchell Wand" userId="de9b44c55c049659" providerId="LiveId" clId="{AA6F09A9-4509-4C03-8175-3B4E3E5D3118}" dt="2023-09-11T16:42:28.901" v="22" actId="478"/>
          <ac:spMkLst>
            <pc:docMk/>
            <pc:sldMk cId="731707150" sldId="396"/>
            <ac:spMk id="13" creationId="{D5073877-9D16-6284-0809-57EA4E7D11D2}"/>
          </ac:spMkLst>
        </pc:spChg>
        <pc:spChg chg="add mod">
          <ac:chgData name="Mitchell Wand" userId="de9b44c55c049659" providerId="LiveId" clId="{AA6F09A9-4509-4C03-8175-3B4E3E5D3118}" dt="2023-09-11T16:43:28.299" v="29" actId="1076"/>
          <ac:spMkLst>
            <pc:docMk/>
            <pc:sldMk cId="731707150" sldId="396"/>
            <ac:spMk id="14" creationId="{E75FB9BF-EB4E-A240-BB72-3CE06C9A517B}"/>
          </ac:spMkLst>
        </pc:spChg>
      </pc:sldChg>
      <pc:sldChg chg="modNotesTx">
        <pc:chgData name="Mitchell Wand" userId="de9b44c55c049659" providerId="LiveId" clId="{AA6F09A9-4509-4C03-8175-3B4E3E5D3118}" dt="2023-09-11T16:49:04.550" v="447" actId="20577"/>
        <pc:sldMkLst>
          <pc:docMk/>
          <pc:sldMk cId="424888832" sldId="403"/>
        </pc:sldMkLst>
      </pc:sldChg>
      <pc:sldChg chg="modSp new del mod">
        <pc:chgData name="Mitchell Wand" userId="de9b44c55c049659" providerId="LiveId" clId="{AA6F09A9-4509-4C03-8175-3B4E3E5D3118}" dt="2023-09-11T16:55:05.981" v="619" actId="47"/>
        <pc:sldMkLst>
          <pc:docMk/>
          <pc:sldMk cId="3663549650" sldId="404"/>
        </pc:sldMkLst>
        <pc:spChg chg="mod">
          <ac:chgData name="Mitchell Wand" userId="de9b44c55c049659" providerId="LiveId" clId="{AA6F09A9-4509-4C03-8175-3B4E3E5D3118}" dt="2023-09-11T16:54:47.256" v="618" actId="20577"/>
          <ac:spMkLst>
            <pc:docMk/>
            <pc:sldMk cId="3663549650" sldId="404"/>
            <ac:spMk id="2" creationId="{B7690F65-F4CB-B31D-FB06-E40B4AF4E848}"/>
          </ac:spMkLst>
        </pc:spChg>
      </pc:sldChg>
      <pc:sldChg chg="modSp add mod">
        <pc:chgData name="Mitchell Wand" userId="de9b44c55c049659" providerId="LiveId" clId="{AA6F09A9-4509-4C03-8175-3B4E3E5D3118}" dt="2023-09-11T17:30:33.461" v="720" actId="20577"/>
        <pc:sldMkLst>
          <pc:docMk/>
          <pc:sldMk cId="3856103181" sldId="404"/>
        </pc:sldMkLst>
        <pc:spChg chg="mod">
          <ac:chgData name="Mitchell Wand" userId="de9b44c55c049659" providerId="LiveId" clId="{AA6F09A9-4509-4C03-8175-3B4E3E5D3118}" dt="2023-09-11T17:30:33.461" v="720" actId="20577"/>
          <ac:spMkLst>
            <pc:docMk/>
            <pc:sldMk cId="3856103181" sldId="404"/>
            <ac:spMk id="116" creationId="{00000000-0000-0000-0000-000000000000}"/>
          </ac:spMkLst>
        </pc:spChg>
      </pc:sldChg>
      <pc:sldChg chg="modSp new mod">
        <pc:chgData name="Mitchell Wand" userId="de9b44c55c049659" providerId="LiveId" clId="{AA6F09A9-4509-4C03-8175-3B4E3E5D3118}" dt="2023-09-11T17:32:53.964" v="986" actId="20577"/>
        <pc:sldMkLst>
          <pc:docMk/>
          <pc:sldMk cId="2060496032" sldId="405"/>
        </pc:sldMkLst>
        <pc:spChg chg="mod">
          <ac:chgData name="Mitchell Wand" userId="de9b44c55c049659" providerId="LiveId" clId="{AA6F09A9-4509-4C03-8175-3B4E3E5D3118}" dt="2023-09-11T17:31:06.477" v="764" actId="20577"/>
          <ac:spMkLst>
            <pc:docMk/>
            <pc:sldMk cId="2060496032" sldId="405"/>
            <ac:spMk id="2" creationId="{8EA99FEA-F35B-F655-755E-5B1D317B9584}"/>
          </ac:spMkLst>
        </pc:spChg>
        <pc:spChg chg="mod">
          <ac:chgData name="Mitchell Wand" userId="de9b44c55c049659" providerId="LiveId" clId="{AA6F09A9-4509-4C03-8175-3B4E3E5D3118}" dt="2023-09-11T17:32:53.964" v="986" actId="20577"/>
          <ac:spMkLst>
            <pc:docMk/>
            <pc:sldMk cId="2060496032" sldId="405"/>
            <ac:spMk id="3" creationId="{9BEC0C84-159D-289A-AB37-71EDCED09F3D}"/>
          </ac:spMkLst>
        </pc:spChg>
      </pc:sldChg>
      <pc:sldChg chg="addSp delSp modSp new mod modNotesTx">
        <pc:chgData name="Mitchell Wand" userId="de9b44c55c049659" providerId="LiveId" clId="{AA6F09A9-4509-4C03-8175-3B4E3E5D3118}" dt="2023-09-21T02:00:54.371" v="2236" actId="1076"/>
        <pc:sldMkLst>
          <pc:docMk/>
          <pc:sldMk cId="1781994050" sldId="406"/>
        </pc:sldMkLst>
        <pc:spChg chg="mod">
          <ac:chgData name="Mitchell Wand" userId="de9b44c55c049659" providerId="LiveId" clId="{AA6F09A9-4509-4C03-8175-3B4E3E5D3118}" dt="2023-09-11T17:49:42.810" v="1172" actId="20577"/>
          <ac:spMkLst>
            <pc:docMk/>
            <pc:sldMk cId="1781994050" sldId="406"/>
            <ac:spMk id="2" creationId="{784A4F4F-C4AE-D1C0-3F12-9DB3018AC09E}"/>
          </ac:spMkLst>
        </pc:spChg>
        <pc:spChg chg="add mod">
          <ac:chgData name="Mitchell Wand" userId="de9b44c55c049659" providerId="LiveId" clId="{AA6F09A9-4509-4C03-8175-3B4E3E5D3118}" dt="2023-09-21T02:00:54.371" v="2236" actId="1076"/>
          <ac:spMkLst>
            <pc:docMk/>
            <pc:sldMk cId="1781994050" sldId="406"/>
            <ac:spMk id="3" creationId="{2DDB6885-DAB4-D298-0AF0-0C1AEC48EB9E}"/>
          </ac:spMkLst>
        </pc:spChg>
        <pc:spChg chg="del">
          <ac:chgData name="Mitchell Wand" userId="de9b44c55c049659" providerId="LiveId" clId="{AA6F09A9-4509-4C03-8175-3B4E3E5D3118}" dt="2023-09-11T17:54:43.207" v="1275" actId="478"/>
          <ac:spMkLst>
            <pc:docMk/>
            <pc:sldMk cId="1781994050" sldId="406"/>
            <ac:spMk id="3" creationId="{63E3147A-5355-353F-23FE-C4290FFF3505}"/>
          </ac:spMkLst>
        </pc:spChg>
        <pc:spChg chg="add mod">
          <ac:chgData name="Mitchell Wand" userId="de9b44c55c049659" providerId="LiveId" clId="{AA6F09A9-4509-4C03-8175-3B4E3E5D3118}" dt="2023-09-11T17:58:24.054" v="1348" actId="14100"/>
          <ac:spMkLst>
            <pc:docMk/>
            <pc:sldMk cId="1781994050" sldId="406"/>
            <ac:spMk id="5" creationId="{5C2E1ABB-109B-58EC-C176-0B5CEAA50C8D}"/>
          </ac:spMkLst>
        </pc:spChg>
        <pc:spChg chg="add mod">
          <ac:chgData name="Mitchell Wand" userId="de9b44c55c049659" providerId="LiveId" clId="{AA6F09A9-4509-4C03-8175-3B4E3E5D3118}" dt="2023-09-11T17:56:53.105" v="1347" actId="20577"/>
          <ac:spMkLst>
            <pc:docMk/>
            <pc:sldMk cId="1781994050" sldId="406"/>
            <ac:spMk id="6" creationId="{DA2921BC-D96C-CE4E-A24A-793135B0040D}"/>
          </ac:spMkLst>
        </pc:spChg>
      </pc:sldChg>
      <pc:sldChg chg="addSp delSp modSp new mod setBg">
        <pc:chgData name="Mitchell Wand" userId="de9b44c55c049659" providerId="LiveId" clId="{AA6F09A9-4509-4C03-8175-3B4E3E5D3118}" dt="2023-09-21T14:01:58.150" v="4356" actId="20577"/>
        <pc:sldMkLst>
          <pc:docMk/>
          <pc:sldMk cId="1196190023" sldId="407"/>
        </pc:sldMkLst>
        <pc:spChg chg="mod">
          <ac:chgData name="Mitchell Wand" userId="de9b44c55c049659" providerId="LiveId" clId="{AA6F09A9-4509-4C03-8175-3B4E3E5D3118}" dt="2023-09-11T17:59:14.138" v="1425" actId="20577"/>
          <ac:spMkLst>
            <pc:docMk/>
            <pc:sldMk cId="1196190023" sldId="407"/>
            <ac:spMk id="2" creationId="{FEAD4D9C-A7BF-0EE3-CB9A-DEF1A0305AD6}"/>
          </ac:spMkLst>
        </pc:spChg>
        <pc:spChg chg="add del">
          <ac:chgData name="Mitchell Wand" userId="de9b44c55c049659" providerId="LiveId" clId="{AA6F09A9-4509-4C03-8175-3B4E3E5D3118}" dt="2023-09-11T17:59:48.622" v="1430"/>
          <ac:spMkLst>
            <pc:docMk/>
            <pc:sldMk cId="1196190023" sldId="407"/>
            <ac:spMk id="3" creationId="{6FB143F0-A835-4F4A-DA9E-EC92C3B1C420}"/>
          </ac:spMkLst>
        </pc:spChg>
        <pc:spChg chg="add del mod">
          <ac:chgData name="Mitchell Wand" userId="de9b44c55c049659" providerId="LiveId" clId="{AA6F09A9-4509-4C03-8175-3B4E3E5D3118}" dt="2023-09-11T17:59:48.553" v="1429"/>
          <ac:spMkLst>
            <pc:docMk/>
            <pc:sldMk cId="1196190023" sldId="407"/>
            <ac:spMk id="4" creationId="{08E72FD5-31D5-1D07-EA36-12CB0C3ED17A}"/>
          </ac:spMkLst>
        </pc:spChg>
        <pc:spChg chg="add del mod">
          <ac:chgData name="Mitchell Wand" userId="de9b44c55c049659" providerId="LiveId" clId="{AA6F09A9-4509-4C03-8175-3B4E3E5D3118}" dt="2023-09-11T18:00:04.465" v="1431" actId="478"/>
          <ac:spMkLst>
            <pc:docMk/>
            <pc:sldMk cId="1196190023" sldId="407"/>
            <ac:spMk id="5" creationId="{88A23F59-F22D-D03C-666C-517CE236C516}"/>
          </ac:spMkLst>
        </pc:spChg>
        <pc:spChg chg="add mod">
          <ac:chgData name="Mitchell Wand" userId="de9b44c55c049659" providerId="LiveId" clId="{AA6F09A9-4509-4C03-8175-3B4E3E5D3118}" dt="2023-09-21T14:01:58.150" v="4356" actId="20577"/>
          <ac:spMkLst>
            <pc:docMk/>
            <pc:sldMk cId="1196190023" sldId="407"/>
            <ac:spMk id="6" creationId="{FEFAB01C-5146-38B1-3635-6A71AE324554}"/>
          </ac:spMkLst>
        </pc:spChg>
      </pc:sldChg>
      <pc:sldChg chg="addSp delSp modSp new mod modNotesTx">
        <pc:chgData name="Mitchell Wand" userId="de9b44c55c049659" providerId="LiveId" clId="{AA6F09A9-4509-4C03-8175-3B4E3E5D3118}" dt="2023-09-21T13:47:49.588" v="3996" actId="1076"/>
        <pc:sldMkLst>
          <pc:docMk/>
          <pc:sldMk cId="1143622218" sldId="408"/>
        </pc:sldMkLst>
        <pc:spChg chg="mod">
          <ac:chgData name="Mitchell Wand" userId="de9b44c55c049659" providerId="LiveId" clId="{AA6F09A9-4509-4C03-8175-3B4E3E5D3118}" dt="2023-09-21T02:02:59.559" v="2438" actId="20577"/>
          <ac:spMkLst>
            <pc:docMk/>
            <pc:sldMk cId="1143622218" sldId="408"/>
            <ac:spMk id="2" creationId="{5C65FDBC-B21A-18B1-886D-9F8EDA80D502}"/>
          </ac:spMkLst>
        </pc:spChg>
        <pc:spChg chg="del">
          <ac:chgData name="Mitchell Wand" userId="de9b44c55c049659" providerId="LiveId" clId="{AA6F09A9-4509-4C03-8175-3B4E3E5D3118}" dt="2023-09-21T02:03:03.818" v="2439" actId="478"/>
          <ac:spMkLst>
            <pc:docMk/>
            <pc:sldMk cId="1143622218" sldId="408"/>
            <ac:spMk id="3" creationId="{DD1C48C7-2BEA-7F61-65EC-725233C826D5}"/>
          </ac:spMkLst>
        </pc:spChg>
        <pc:spChg chg="add mod">
          <ac:chgData name="Mitchell Wand" userId="de9b44c55c049659" providerId="LiveId" clId="{AA6F09A9-4509-4C03-8175-3B4E3E5D3118}" dt="2023-09-21T13:47:38.691" v="3995"/>
          <ac:spMkLst>
            <pc:docMk/>
            <pc:sldMk cId="1143622218" sldId="408"/>
            <ac:spMk id="5" creationId="{6E5519AE-D929-CABE-11EC-4B416E8E4B0B}"/>
          </ac:spMkLst>
        </pc:spChg>
        <pc:spChg chg="add mod">
          <ac:chgData name="Mitchell Wand" userId="de9b44c55c049659" providerId="LiveId" clId="{AA6F09A9-4509-4C03-8175-3B4E3E5D3118}" dt="2023-09-21T13:47:49.588" v="3996" actId="1076"/>
          <ac:spMkLst>
            <pc:docMk/>
            <pc:sldMk cId="1143622218" sldId="408"/>
            <ac:spMk id="6" creationId="{ABA83B7E-DB88-E05B-D1C2-649804410B6F}"/>
          </ac:spMkLst>
        </pc:spChg>
      </pc:sldChg>
      <pc:sldChg chg="addSp delSp modSp new mod modNotesTx">
        <pc:chgData name="Mitchell Wand" userId="de9b44c55c049659" providerId="LiveId" clId="{AA6F09A9-4509-4C03-8175-3B4E3E5D3118}" dt="2023-09-21T02:39:30.479" v="3322" actId="1076"/>
        <pc:sldMkLst>
          <pc:docMk/>
          <pc:sldMk cId="1300815534" sldId="409"/>
        </pc:sldMkLst>
        <pc:spChg chg="mod">
          <ac:chgData name="Mitchell Wand" userId="de9b44c55c049659" providerId="LiveId" clId="{AA6F09A9-4509-4C03-8175-3B4E3E5D3118}" dt="2023-09-21T02:16:42.131" v="2612" actId="20577"/>
          <ac:spMkLst>
            <pc:docMk/>
            <pc:sldMk cId="1300815534" sldId="409"/>
            <ac:spMk id="2" creationId="{EC7AAF55-F173-6723-9BF6-CDDFE70A2646}"/>
          </ac:spMkLst>
        </pc:spChg>
        <pc:spChg chg="add del">
          <ac:chgData name="Mitchell Wand" userId="de9b44c55c049659" providerId="LiveId" clId="{AA6F09A9-4509-4C03-8175-3B4E3E5D3118}" dt="2023-09-21T02:19:51.416" v="2615" actId="478"/>
          <ac:spMkLst>
            <pc:docMk/>
            <pc:sldMk cId="1300815534" sldId="409"/>
            <ac:spMk id="3" creationId="{1180ED51-130D-3574-D130-CCAD78DE5699}"/>
          </ac:spMkLst>
        </pc:spChg>
        <pc:spChg chg="add mod">
          <ac:chgData name="Mitchell Wand" userId="de9b44c55c049659" providerId="LiveId" clId="{AA6F09A9-4509-4C03-8175-3B4E3E5D3118}" dt="2023-09-21T02:24:46.276" v="2683" actId="20577"/>
          <ac:spMkLst>
            <pc:docMk/>
            <pc:sldMk cId="1300815534" sldId="409"/>
            <ac:spMk id="5" creationId="{EA395971-F8EE-0339-3040-E89AF057C67A}"/>
          </ac:spMkLst>
        </pc:spChg>
        <pc:spChg chg="add mod">
          <ac:chgData name="Mitchell Wand" userId="de9b44c55c049659" providerId="LiveId" clId="{AA6F09A9-4509-4C03-8175-3B4E3E5D3118}" dt="2023-09-21T02:25:06.040" v="2684" actId="1076"/>
          <ac:spMkLst>
            <pc:docMk/>
            <pc:sldMk cId="1300815534" sldId="409"/>
            <ac:spMk id="7" creationId="{B0A0C0BF-058C-D771-52AC-A747548DEE36}"/>
          </ac:spMkLst>
        </pc:spChg>
        <pc:spChg chg="add mod">
          <ac:chgData name="Mitchell Wand" userId="de9b44c55c049659" providerId="LiveId" clId="{AA6F09A9-4509-4C03-8175-3B4E3E5D3118}" dt="2023-09-21T02:39:30.479" v="3322" actId="1076"/>
          <ac:spMkLst>
            <pc:docMk/>
            <pc:sldMk cId="1300815534" sldId="409"/>
            <ac:spMk id="8" creationId="{22329E01-A0DE-C09A-2300-18E4D14553AF}"/>
          </ac:spMkLst>
        </pc:spChg>
      </pc:sldChg>
      <pc:sldChg chg="addSp delSp modSp new mod modClrScheme chgLayout modNotesTx">
        <pc:chgData name="Mitchell Wand" userId="de9b44c55c049659" providerId="LiveId" clId="{AA6F09A9-4509-4C03-8175-3B4E3E5D3118}" dt="2023-09-21T02:52:45.658" v="3752" actId="14100"/>
        <pc:sldMkLst>
          <pc:docMk/>
          <pc:sldMk cId="2875260270" sldId="410"/>
        </pc:sldMkLst>
        <pc:spChg chg="del mod ord">
          <ac:chgData name="Mitchell Wand" userId="de9b44c55c049659" providerId="LiveId" clId="{AA6F09A9-4509-4C03-8175-3B4E3E5D3118}" dt="2023-09-21T02:30:10.302" v="3147" actId="700"/>
          <ac:spMkLst>
            <pc:docMk/>
            <pc:sldMk cId="2875260270" sldId="410"/>
            <ac:spMk id="2" creationId="{B49F2658-E2CD-731B-BB10-50982BD07F1B}"/>
          </ac:spMkLst>
        </pc:spChg>
        <pc:spChg chg="del">
          <ac:chgData name="Mitchell Wand" userId="de9b44c55c049659" providerId="LiveId" clId="{AA6F09A9-4509-4C03-8175-3B4E3E5D3118}" dt="2023-09-21T02:30:10.302" v="3147" actId="700"/>
          <ac:spMkLst>
            <pc:docMk/>
            <pc:sldMk cId="2875260270" sldId="410"/>
            <ac:spMk id="3" creationId="{03FA0854-D636-6C9A-23F7-5C1D2A8EB8BC}"/>
          </ac:spMkLst>
        </pc:spChg>
        <pc:spChg chg="add mod ord">
          <ac:chgData name="Mitchell Wand" userId="de9b44c55c049659" providerId="LiveId" clId="{AA6F09A9-4509-4C03-8175-3B4E3E5D3118}" dt="2023-09-21T02:38:23.316" v="3287" actId="20577"/>
          <ac:spMkLst>
            <pc:docMk/>
            <pc:sldMk cId="2875260270" sldId="410"/>
            <ac:spMk id="4" creationId="{82A9C48E-EA24-D8A7-AE1A-2AD428607895}"/>
          </ac:spMkLst>
        </pc:spChg>
        <pc:spChg chg="add mod">
          <ac:chgData name="Mitchell Wand" userId="de9b44c55c049659" providerId="LiveId" clId="{AA6F09A9-4509-4C03-8175-3B4E3E5D3118}" dt="2023-09-21T02:52:45.658" v="3752" actId="14100"/>
          <ac:spMkLst>
            <pc:docMk/>
            <pc:sldMk cId="2875260270" sldId="410"/>
            <ac:spMk id="6" creationId="{F3DCAD49-9D9A-18B5-F6AD-A0EE164A9E39}"/>
          </ac:spMkLst>
        </pc:spChg>
        <pc:spChg chg="add mod">
          <ac:chgData name="Mitchell Wand" userId="de9b44c55c049659" providerId="LiveId" clId="{AA6F09A9-4509-4C03-8175-3B4E3E5D3118}" dt="2023-09-21T02:39:44.958" v="3324" actId="1076"/>
          <ac:spMkLst>
            <pc:docMk/>
            <pc:sldMk cId="2875260270" sldId="410"/>
            <ac:spMk id="7" creationId="{5EE925B8-2FA7-1F24-33B0-832E9A2469C0}"/>
          </ac:spMkLst>
        </pc:spChg>
      </pc:sldChg>
      <pc:sldChg chg="addSp modSp new mod modNotesTx">
        <pc:chgData name="Mitchell Wand" userId="de9b44c55c049659" providerId="LiveId" clId="{AA6F09A9-4509-4C03-8175-3B4E3E5D3118}" dt="2023-09-21T13:50:44.334" v="4080" actId="20577"/>
        <pc:sldMkLst>
          <pc:docMk/>
          <pc:sldMk cId="4001364585" sldId="411"/>
        </pc:sldMkLst>
        <pc:spChg chg="mod">
          <ac:chgData name="Mitchell Wand" userId="de9b44c55c049659" providerId="LiveId" clId="{AA6F09A9-4509-4C03-8175-3B4E3E5D3118}" dt="2023-09-21T02:50:26.257" v="3662" actId="20577"/>
          <ac:spMkLst>
            <pc:docMk/>
            <pc:sldMk cId="4001364585" sldId="411"/>
            <ac:spMk id="2" creationId="{980B93A1-BAA8-87B3-C146-E2C587D923B6}"/>
          </ac:spMkLst>
        </pc:spChg>
        <pc:spChg chg="add mod">
          <ac:chgData name="Mitchell Wand" userId="de9b44c55c049659" providerId="LiveId" clId="{AA6F09A9-4509-4C03-8175-3B4E3E5D3118}" dt="2023-09-21T02:47:49.278" v="3433" actId="20577"/>
          <ac:spMkLst>
            <pc:docMk/>
            <pc:sldMk cId="4001364585" sldId="411"/>
            <ac:spMk id="4" creationId="{83A55EF2-F2B7-1389-5577-9CDCB4BF29DF}"/>
          </ac:spMkLst>
        </pc:spChg>
        <pc:spChg chg="add mod">
          <ac:chgData name="Mitchell Wand" userId="de9b44c55c049659" providerId="LiveId" clId="{AA6F09A9-4509-4C03-8175-3B4E3E5D3118}" dt="2023-09-21T03:05:58.739" v="3993" actId="20577"/>
          <ac:spMkLst>
            <pc:docMk/>
            <pc:sldMk cId="4001364585" sldId="411"/>
            <ac:spMk id="6" creationId="{2C8660CF-5BE8-2DA4-7A63-693429493700}"/>
          </ac:spMkLst>
        </pc:spChg>
        <pc:spChg chg="add mod">
          <ac:chgData name="Mitchell Wand" userId="de9b44c55c049659" providerId="LiveId" clId="{AA6F09A9-4509-4C03-8175-3B4E3E5D3118}" dt="2023-09-21T13:49:54.214" v="4026" actId="1076"/>
          <ac:spMkLst>
            <pc:docMk/>
            <pc:sldMk cId="4001364585" sldId="411"/>
            <ac:spMk id="7" creationId="{8234364F-F25A-85D3-A992-57451A0E55F7}"/>
          </ac:spMkLst>
        </pc:spChg>
      </pc:sldChg>
      <pc:sldChg chg="addSp delSp modSp new del mod modClrScheme chgLayout">
        <pc:chgData name="Mitchell Wand" userId="de9b44c55c049659" providerId="LiveId" clId="{AA6F09A9-4509-4C03-8175-3B4E3E5D3118}" dt="2023-09-21T14:05:07.200" v="4724" actId="2696"/>
        <pc:sldMkLst>
          <pc:docMk/>
          <pc:sldMk cId="3823914199" sldId="412"/>
        </pc:sldMkLst>
        <pc:spChg chg="mod ord">
          <ac:chgData name="Mitchell Wand" userId="de9b44c55c049659" providerId="LiveId" clId="{AA6F09A9-4509-4C03-8175-3B4E3E5D3118}" dt="2023-09-21T13:56:00.111" v="4234" actId="700"/>
          <ac:spMkLst>
            <pc:docMk/>
            <pc:sldMk cId="3823914199" sldId="412"/>
            <ac:spMk id="2" creationId="{D66F310C-B3AE-4D65-C3CB-99EF7DE5B832}"/>
          </ac:spMkLst>
        </pc:spChg>
        <pc:spChg chg="add del">
          <ac:chgData name="Mitchell Wand" userId="de9b44c55c049659" providerId="LiveId" clId="{AA6F09A9-4509-4C03-8175-3B4E3E5D3118}" dt="2023-09-21T13:53:47.855" v="4145" actId="22"/>
          <ac:spMkLst>
            <pc:docMk/>
            <pc:sldMk cId="3823914199" sldId="412"/>
            <ac:spMk id="4" creationId="{ADDB1E2B-BE43-BF76-97E3-F3E31AE54FB0}"/>
          </ac:spMkLst>
        </pc:spChg>
        <pc:spChg chg="add mod ord">
          <ac:chgData name="Mitchell Wand" userId="de9b44c55c049659" providerId="LiveId" clId="{AA6F09A9-4509-4C03-8175-3B4E3E5D3118}" dt="2023-09-21T14:05:02.369" v="4723" actId="20577"/>
          <ac:spMkLst>
            <pc:docMk/>
            <pc:sldMk cId="3823914199" sldId="412"/>
            <ac:spMk id="5" creationId="{CE2E8427-C367-1C76-46B0-F02C2BCA80D6}"/>
          </ac:spMkLst>
        </pc:spChg>
      </pc:sldChg>
      <pc:sldChg chg="modSp add del mod">
        <pc:chgData name="Mitchell Wand" userId="de9b44c55c049659" providerId="LiveId" clId="{AA6F09A9-4509-4C03-8175-3B4E3E5D3118}" dt="2023-09-21T14:05:15.108" v="4725" actId="2696"/>
        <pc:sldMkLst>
          <pc:docMk/>
          <pc:sldMk cId="1338013195" sldId="413"/>
        </pc:sldMkLst>
        <pc:spChg chg="mod">
          <ac:chgData name="Mitchell Wand" userId="de9b44c55c049659" providerId="LiveId" clId="{AA6F09A9-4509-4C03-8175-3B4E3E5D3118}" dt="2023-09-21T14:01:05.590" v="4341" actId="20577"/>
          <ac:spMkLst>
            <pc:docMk/>
            <pc:sldMk cId="1338013195" sldId="413"/>
            <ac:spMk id="207" creationId="{00000000-0000-0000-0000-000000000000}"/>
          </ac:spMkLst>
        </pc:spChg>
      </pc:sldChg>
      <pc:sldChg chg="modSp add mod setBg">
        <pc:chgData name="Mitchell Wand" userId="de9b44c55c049659" providerId="LiveId" clId="{AA6F09A9-4509-4C03-8175-3B4E3E5D3118}" dt="2023-09-21T14:04:36.825" v="4666" actId="20577"/>
        <pc:sldMkLst>
          <pc:docMk/>
          <pc:sldMk cId="1613929314" sldId="414"/>
        </pc:sldMkLst>
        <pc:spChg chg="mod">
          <ac:chgData name="Mitchell Wand" userId="de9b44c55c049659" providerId="LiveId" clId="{AA6F09A9-4509-4C03-8175-3B4E3E5D3118}" dt="2023-09-21T14:02:51.601" v="4429" actId="20577"/>
          <ac:spMkLst>
            <pc:docMk/>
            <pc:sldMk cId="1613929314" sldId="414"/>
            <ac:spMk id="2" creationId="{FEAD4D9C-A7BF-0EE3-CB9A-DEF1A0305AD6}"/>
          </ac:spMkLst>
        </pc:spChg>
        <pc:spChg chg="mod">
          <ac:chgData name="Mitchell Wand" userId="de9b44c55c049659" providerId="LiveId" clId="{AA6F09A9-4509-4C03-8175-3B4E3E5D3118}" dt="2023-09-21T14:04:36.825" v="4666" actId="20577"/>
          <ac:spMkLst>
            <pc:docMk/>
            <pc:sldMk cId="1613929314" sldId="414"/>
            <ac:spMk id="6" creationId="{FEFAB01C-5146-38B1-3635-6A71AE324554}"/>
          </ac:spMkLst>
        </pc:spChg>
      </pc:sldChg>
      <pc:sldChg chg="addSp delSp modSp new del mod modClrScheme chgLayout">
        <pc:chgData name="Mitchell Wand" userId="de9b44c55c049659" providerId="LiveId" clId="{AA6F09A9-4509-4C03-8175-3B4E3E5D3118}" dt="2023-09-21T15:23:54.135" v="5413" actId="2696"/>
        <pc:sldMkLst>
          <pc:docMk/>
          <pc:sldMk cId="2414290703" sldId="415"/>
        </pc:sldMkLst>
        <pc:spChg chg="del mod ord">
          <ac:chgData name="Mitchell Wand" userId="de9b44c55c049659" providerId="LiveId" clId="{AA6F09A9-4509-4C03-8175-3B4E3E5D3118}" dt="2023-09-21T14:29:52.213" v="4768" actId="478"/>
          <ac:spMkLst>
            <pc:docMk/>
            <pc:sldMk cId="2414290703" sldId="415"/>
            <ac:spMk id="2" creationId="{01F10539-5F9E-B3FA-F1C9-44F101499431}"/>
          </ac:spMkLst>
        </pc:spChg>
        <pc:spChg chg="add mod">
          <ac:chgData name="Mitchell Wand" userId="de9b44c55c049659" providerId="LiveId" clId="{AA6F09A9-4509-4C03-8175-3B4E3E5D3118}" dt="2023-09-21T15:23:13.791" v="5407" actId="20577"/>
          <ac:spMkLst>
            <pc:docMk/>
            <pc:sldMk cId="2414290703" sldId="415"/>
            <ac:spMk id="4" creationId="{6B8A0349-BE04-1EC6-1E83-6AB31B0B48EB}"/>
          </ac:spMkLst>
        </pc:spChg>
        <pc:spChg chg="add mod">
          <ac:chgData name="Mitchell Wand" userId="de9b44c55c049659" providerId="LiveId" clId="{AA6F09A9-4509-4C03-8175-3B4E3E5D3118}" dt="2023-09-21T15:23:18.074" v="5409" actId="20577"/>
          <ac:spMkLst>
            <pc:docMk/>
            <pc:sldMk cId="2414290703" sldId="415"/>
            <ac:spMk id="6" creationId="{528FB891-CB5E-A44D-E27A-5A3A2873D73F}"/>
          </ac:spMkLst>
        </pc:spChg>
        <pc:spChg chg="add mod">
          <ac:chgData name="Mitchell Wand" userId="de9b44c55c049659" providerId="LiveId" clId="{AA6F09A9-4509-4C03-8175-3B4E3E5D3118}" dt="2023-09-21T15:22:53.038" v="5399" actId="1076"/>
          <ac:spMkLst>
            <pc:docMk/>
            <pc:sldMk cId="2414290703" sldId="415"/>
            <ac:spMk id="7" creationId="{F00486C7-AE31-DE8C-8475-4A9D5ED71668}"/>
          </ac:spMkLst>
        </pc:spChg>
        <pc:spChg chg="add mod">
          <ac:chgData name="Mitchell Wand" userId="de9b44c55c049659" providerId="LiveId" clId="{AA6F09A9-4509-4C03-8175-3B4E3E5D3118}" dt="2023-09-21T15:23:31.711" v="5410"/>
          <ac:spMkLst>
            <pc:docMk/>
            <pc:sldMk cId="2414290703" sldId="415"/>
            <ac:spMk id="8" creationId="{0829D660-3B68-E5E9-0E8E-B4DF27BA72DA}"/>
          </ac:spMkLst>
        </pc:spChg>
      </pc:sldChg>
      <pc:sldChg chg="addSp modSp new mod">
        <pc:chgData name="Mitchell Wand" userId="de9b44c55c049659" providerId="LiveId" clId="{AA6F09A9-4509-4C03-8175-3B4E3E5D3118}" dt="2023-09-21T15:23:50.490" v="5412" actId="1076"/>
        <pc:sldMkLst>
          <pc:docMk/>
          <pc:sldMk cId="3178519261" sldId="416"/>
        </pc:sldMkLst>
        <pc:spChg chg="mod">
          <ac:chgData name="Mitchell Wand" userId="de9b44c55c049659" providerId="LiveId" clId="{AA6F09A9-4509-4C03-8175-3B4E3E5D3118}" dt="2023-09-21T14:36:08.577" v="4848" actId="20577"/>
          <ac:spMkLst>
            <pc:docMk/>
            <pc:sldMk cId="3178519261" sldId="416"/>
            <ac:spMk id="2" creationId="{7A3628C9-128B-8777-8909-628DA1BB15EB}"/>
          </ac:spMkLst>
        </pc:spChg>
        <pc:spChg chg="add mod">
          <ac:chgData name="Mitchell Wand" userId="de9b44c55c049659" providerId="LiveId" clId="{AA6F09A9-4509-4C03-8175-3B4E3E5D3118}" dt="2023-09-21T14:36:02.480" v="4843" actId="6549"/>
          <ac:spMkLst>
            <pc:docMk/>
            <pc:sldMk cId="3178519261" sldId="416"/>
            <ac:spMk id="4" creationId="{4F5905F0-2826-A3FF-DC70-C4B40BB4164E}"/>
          </ac:spMkLst>
        </pc:spChg>
        <pc:spChg chg="add mod">
          <ac:chgData name="Mitchell Wand" userId="de9b44c55c049659" providerId="LiveId" clId="{AA6F09A9-4509-4C03-8175-3B4E3E5D3118}" dt="2023-09-21T15:23:50.490" v="5412" actId="1076"/>
          <ac:spMkLst>
            <pc:docMk/>
            <pc:sldMk cId="3178519261" sldId="416"/>
            <ac:spMk id="5" creationId="{648A590C-EAEA-35A2-9F4C-15A8DD29B6BE}"/>
          </ac:spMkLst>
        </pc:spChg>
      </pc:sldChg>
      <pc:sldChg chg="addSp modSp new mod modNotesTx">
        <pc:chgData name="Mitchell Wand" userId="de9b44c55c049659" providerId="LiveId" clId="{AA6F09A9-4509-4C03-8175-3B4E3E5D3118}" dt="2023-09-21T15:24:18.639" v="5420" actId="20577"/>
        <pc:sldMkLst>
          <pc:docMk/>
          <pc:sldMk cId="997493205" sldId="417"/>
        </pc:sldMkLst>
        <pc:spChg chg="mod">
          <ac:chgData name="Mitchell Wand" userId="de9b44c55c049659" providerId="LiveId" clId="{AA6F09A9-4509-4C03-8175-3B4E3E5D3118}" dt="2023-09-21T14:36:24.195" v="4869" actId="20577"/>
          <ac:spMkLst>
            <pc:docMk/>
            <pc:sldMk cId="997493205" sldId="417"/>
            <ac:spMk id="2" creationId="{E7460D20-BE41-A0DB-CCC9-EE3B2B1DA2FB}"/>
          </ac:spMkLst>
        </pc:spChg>
        <pc:spChg chg="add mod">
          <ac:chgData name="Mitchell Wand" userId="de9b44c55c049659" providerId="LiveId" clId="{AA6F09A9-4509-4C03-8175-3B4E3E5D3118}" dt="2023-09-21T15:24:18.639" v="5420" actId="20577"/>
          <ac:spMkLst>
            <pc:docMk/>
            <pc:sldMk cId="997493205" sldId="417"/>
            <ac:spMk id="4" creationId="{3FFFE8C6-F3F6-8C93-7E76-5E51B98BA906}"/>
          </ac:spMkLst>
        </pc:spChg>
      </pc:sldChg>
      <pc:sldChg chg="addSp delSp modSp new mod modClrScheme chgLayout modNotesTx">
        <pc:chgData name="Mitchell Wand" userId="de9b44c55c049659" providerId="LiveId" clId="{AA6F09A9-4509-4C03-8175-3B4E3E5D3118}" dt="2023-09-21T15:29:35.090" v="5737" actId="20577"/>
        <pc:sldMkLst>
          <pc:docMk/>
          <pc:sldMk cId="3935049033" sldId="418"/>
        </pc:sldMkLst>
        <pc:spChg chg="del mod ord">
          <ac:chgData name="Mitchell Wand" userId="de9b44c55c049659" providerId="LiveId" clId="{AA6F09A9-4509-4C03-8175-3B4E3E5D3118}" dt="2023-09-21T14:38:43.056" v="4933" actId="700"/>
          <ac:spMkLst>
            <pc:docMk/>
            <pc:sldMk cId="3935049033" sldId="418"/>
            <ac:spMk id="2" creationId="{8C193A8D-E337-33F6-3AA5-9E12D00381FF}"/>
          </ac:spMkLst>
        </pc:spChg>
        <pc:spChg chg="add mod ord">
          <ac:chgData name="Mitchell Wand" userId="de9b44c55c049659" providerId="LiveId" clId="{AA6F09A9-4509-4C03-8175-3B4E3E5D3118}" dt="2023-09-21T15:21:26.088" v="5298" actId="5793"/>
          <ac:spMkLst>
            <pc:docMk/>
            <pc:sldMk cId="3935049033" sldId="418"/>
            <ac:spMk id="3" creationId="{A657C336-3BF5-5EDF-37C3-8592B5BC1199}"/>
          </ac:spMkLst>
        </pc:spChg>
        <pc:spChg chg="add mod ord">
          <ac:chgData name="Mitchell Wand" userId="de9b44c55c049659" providerId="LiveId" clId="{AA6F09A9-4509-4C03-8175-3B4E3E5D3118}" dt="2023-09-21T15:21:58.840" v="5377" actId="20577"/>
          <ac:spMkLst>
            <pc:docMk/>
            <pc:sldMk cId="3935049033" sldId="418"/>
            <ac:spMk id="4" creationId="{44AC5415-9220-67BD-54EF-9DF869878B9D}"/>
          </ac:spMkLst>
        </pc:spChg>
      </pc:sldChg>
      <pc:sldChg chg="addSp modSp new mod modNotesTx">
        <pc:chgData name="Mitchell Wand" userId="de9b44c55c049659" providerId="LiveId" clId="{AA6F09A9-4509-4C03-8175-3B4E3E5D3118}" dt="2023-09-21T17:30:27.569" v="7080" actId="1076"/>
        <pc:sldMkLst>
          <pc:docMk/>
          <pc:sldMk cId="1376654866" sldId="419"/>
        </pc:sldMkLst>
        <pc:spChg chg="mod">
          <ac:chgData name="Mitchell Wand" userId="de9b44c55c049659" providerId="LiveId" clId="{AA6F09A9-4509-4C03-8175-3B4E3E5D3118}" dt="2023-09-21T15:27:01.891" v="5564" actId="20577"/>
          <ac:spMkLst>
            <pc:docMk/>
            <pc:sldMk cId="1376654866" sldId="419"/>
            <ac:spMk id="2" creationId="{42EC895A-9CEB-1901-EC48-67329B6A966A}"/>
          </ac:spMkLst>
        </pc:spChg>
        <pc:spChg chg="add mod">
          <ac:chgData name="Mitchell Wand" userId="de9b44c55c049659" providerId="LiveId" clId="{AA6F09A9-4509-4C03-8175-3B4E3E5D3118}" dt="2023-09-21T15:28:04.402" v="5587" actId="1076"/>
          <ac:spMkLst>
            <pc:docMk/>
            <pc:sldMk cId="1376654866" sldId="419"/>
            <ac:spMk id="4" creationId="{98194F6F-A81F-AA90-8BDC-E8EFBB880B1F}"/>
          </ac:spMkLst>
        </pc:spChg>
        <pc:spChg chg="add mod">
          <ac:chgData name="Mitchell Wand" userId="de9b44c55c049659" providerId="LiveId" clId="{AA6F09A9-4509-4C03-8175-3B4E3E5D3118}" dt="2023-09-21T17:30:27.569" v="7080" actId="1076"/>
          <ac:spMkLst>
            <pc:docMk/>
            <pc:sldMk cId="1376654866" sldId="419"/>
            <ac:spMk id="5" creationId="{C4C63989-AE1F-62A4-A8AA-3FF1AFEB1A07}"/>
          </ac:spMkLst>
        </pc:spChg>
      </pc:sldChg>
      <pc:sldChg chg="addSp delSp modSp new mod modNotesTx">
        <pc:chgData name="Mitchell Wand" userId="de9b44c55c049659" providerId="LiveId" clId="{AA6F09A9-4509-4C03-8175-3B4E3E5D3118}" dt="2023-09-21T17:30:32.605" v="7081"/>
        <pc:sldMkLst>
          <pc:docMk/>
          <pc:sldMk cId="3848332570" sldId="420"/>
        </pc:sldMkLst>
        <pc:spChg chg="mod">
          <ac:chgData name="Mitchell Wand" userId="de9b44c55c049659" providerId="LiveId" clId="{AA6F09A9-4509-4C03-8175-3B4E3E5D3118}" dt="2023-09-21T15:27:11.031" v="5582" actId="20577"/>
          <ac:spMkLst>
            <pc:docMk/>
            <pc:sldMk cId="3848332570" sldId="420"/>
            <ac:spMk id="2" creationId="{E42C8B26-B68A-F885-8EA9-B81ADD26A34A}"/>
          </ac:spMkLst>
        </pc:spChg>
        <pc:spChg chg="add del mod">
          <ac:chgData name="Mitchell Wand" userId="de9b44c55c049659" providerId="LiveId" clId="{AA6F09A9-4509-4C03-8175-3B4E3E5D3118}" dt="2023-09-21T15:38:31.765" v="6278" actId="478"/>
          <ac:spMkLst>
            <pc:docMk/>
            <pc:sldMk cId="3848332570" sldId="420"/>
            <ac:spMk id="4" creationId="{EFF10EA0-863B-2BE2-7B1E-08855DB390C6}"/>
          </ac:spMkLst>
        </pc:spChg>
        <pc:spChg chg="add mod">
          <ac:chgData name="Mitchell Wand" userId="de9b44c55c049659" providerId="LiveId" clId="{AA6F09A9-4509-4C03-8175-3B4E3E5D3118}" dt="2023-09-21T15:41:34.657" v="6669" actId="13926"/>
          <ac:spMkLst>
            <pc:docMk/>
            <pc:sldMk cId="3848332570" sldId="420"/>
            <ac:spMk id="6" creationId="{9F0CC656-D445-A5E4-FAF9-C9E520E6BB93}"/>
          </ac:spMkLst>
        </pc:spChg>
        <pc:spChg chg="add mod">
          <ac:chgData name="Mitchell Wand" userId="de9b44c55c049659" providerId="LiveId" clId="{AA6F09A9-4509-4C03-8175-3B4E3E5D3118}" dt="2023-09-21T17:30:32.605" v="7081"/>
          <ac:spMkLst>
            <pc:docMk/>
            <pc:sldMk cId="3848332570" sldId="420"/>
            <ac:spMk id="7" creationId="{7B6B6B1F-F85F-EE71-E78E-662DA5EBC03E}"/>
          </ac:spMkLst>
        </pc:spChg>
      </pc:sldChg>
      <pc:sldChg chg="new del">
        <pc:chgData name="Mitchell Wand" userId="de9b44c55c049659" providerId="LiveId" clId="{AA6F09A9-4509-4C03-8175-3B4E3E5D3118}" dt="2023-09-21T15:34:43.079" v="6219" actId="680"/>
        <pc:sldMkLst>
          <pc:docMk/>
          <pc:sldMk cId="2410803925" sldId="421"/>
        </pc:sldMkLst>
      </pc:sldChg>
      <pc:sldChg chg="addSp modSp new mod modClrScheme chgLayout">
        <pc:chgData name="Mitchell Wand" userId="de9b44c55c049659" providerId="LiveId" clId="{AA6F09A9-4509-4C03-8175-3B4E3E5D3118}" dt="2023-09-21T15:44:05.340" v="6758" actId="20577"/>
        <pc:sldMkLst>
          <pc:docMk/>
          <pc:sldMk cId="3248419483" sldId="421"/>
        </pc:sldMkLst>
        <pc:spChg chg="mod ord">
          <ac:chgData name="Mitchell Wand" userId="de9b44c55c049659" providerId="LiveId" clId="{AA6F09A9-4509-4C03-8175-3B4E3E5D3118}" dt="2023-09-21T15:43:11.178" v="6685" actId="700"/>
          <ac:spMkLst>
            <pc:docMk/>
            <pc:sldMk cId="3248419483" sldId="421"/>
            <ac:spMk id="2" creationId="{5F6C7F50-4AD0-5135-AE43-F91148B4DBFA}"/>
          </ac:spMkLst>
        </pc:spChg>
        <pc:spChg chg="add mod ord">
          <ac:chgData name="Mitchell Wand" userId="de9b44c55c049659" providerId="LiveId" clId="{AA6F09A9-4509-4C03-8175-3B4E3E5D3118}" dt="2023-09-21T15:44:05.340" v="6758" actId="20577"/>
          <ac:spMkLst>
            <pc:docMk/>
            <pc:sldMk cId="3248419483" sldId="421"/>
            <ac:spMk id="3" creationId="{98FC7662-3EE7-92E8-8427-76E9027BE025}"/>
          </ac:spMkLst>
        </pc:spChg>
      </pc:sldChg>
      <pc:sldChg chg="addSp delSp modSp new mod modClrScheme chgLayout modNotesTx">
        <pc:chgData name="Mitchell Wand" userId="de9b44c55c049659" providerId="LiveId" clId="{AA6F09A9-4509-4C03-8175-3B4E3E5D3118}" dt="2023-09-21T17:31:29.318" v="7110" actId="1076"/>
        <pc:sldMkLst>
          <pc:docMk/>
          <pc:sldMk cId="3918795189" sldId="422"/>
        </pc:sldMkLst>
        <pc:spChg chg="mod ord">
          <ac:chgData name="Mitchell Wand" userId="de9b44c55c049659" providerId="LiveId" clId="{AA6F09A9-4509-4C03-8175-3B4E3E5D3118}" dt="2023-09-21T17:02:55.556" v="6774" actId="700"/>
          <ac:spMkLst>
            <pc:docMk/>
            <pc:sldMk cId="3918795189" sldId="422"/>
            <ac:spMk id="2" creationId="{D0B6D2B1-B8CB-6164-EE96-BB0A37FC1020}"/>
          </ac:spMkLst>
        </pc:spChg>
        <pc:spChg chg="del">
          <ac:chgData name="Mitchell Wand" userId="de9b44c55c049659" providerId="LiveId" clId="{AA6F09A9-4509-4C03-8175-3B4E3E5D3118}" dt="2023-09-21T17:02:55.556" v="6774" actId="700"/>
          <ac:spMkLst>
            <pc:docMk/>
            <pc:sldMk cId="3918795189" sldId="422"/>
            <ac:spMk id="3" creationId="{422719A7-ABF8-66F1-75E6-DA8FBEC18D66}"/>
          </ac:spMkLst>
        </pc:spChg>
        <pc:spChg chg="add mod">
          <ac:chgData name="Mitchell Wand" userId="de9b44c55c049659" providerId="LiveId" clId="{AA6F09A9-4509-4C03-8175-3B4E3E5D3118}" dt="2023-09-21T17:04:32.180" v="6781" actId="14100"/>
          <ac:spMkLst>
            <pc:docMk/>
            <pc:sldMk cId="3918795189" sldId="422"/>
            <ac:spMk id="5" creationId="{DF90CDA3-5A50-54AF-77D5-FF5085AD13A2}"/>
          </ac:spMkLst>
        </pc:spChg>
        <pc:spChg chg="add mod">
          <ac:chgData name="Mitchell Wand" userId="de9b44c55c049659" providerId="LiveId" clId="{AA6F09A9-4509-4C03-8175-3B4E3E5D3118}" dt="2023-09-21T17:07:00.860" v="6981" actId="313"/>
          <ac:spMkLst>
            <pc:docMk/>
            <pc:sldMk cId="3918795189" sldId="422"/>
            <ac:spMk id="7" creationId="{5F634B3C-408F-C7F1-F191-3057618F4448}"/>
          </ac:spMkLst>
        </pc:spChg>
        <pc:spChg chg="add mod">
          <ac:chgData name="Mitchell Wand" userId="de9b44c55c049659" providerId="LiveId" clId="{AA6F09A9-4509-4C03-8175-3B4E3E5D3118}" dt="2023-09-21T17:05:08.885" v="6797" actId="1076"/>
          <ac:spMkLst>
            <pc:docMk/>
            <pc:sldMk cId="3918795189" sldId="422"/>
            <ac:spMk id="8" creationId="{D6816B2C-A33C-D6BE-66AE-1C4447BD1520}"/>
          </ac:spMkLst>
        </pc:spChg>
        <pc:spChg chg="add mod">
          <ac:chgData name="Mitchell Wand" userId="de9b44c55c049659" providerId="LiveId" clId="{AA6F09A9-4509-4C03-8175-3B4E3E5D3118}" dt="2023-09-21T17:05:26.922" v="6802" actId="20577"/>
          <ac:spMkLst>
            <pc:docMk/>
            <pc:sldMk cId="3918795189" sldId="422"/>
            <ac:spMk id="9" creationId="{E1FC1501-7217-5D3A-5522-CAEFAB691B32}"/>
          </ac:spMkLst>
        </pc:spChg>
        <pc:spChg chg="add mod">
          <ac:chgData name="Mitchell Wand" userId="de9b44c55c049659" providerId="LiveId" clId="{AA6F09A9-4509-4C03-8175-3B4E3E5D3118}" dt="2023-09-21T17:31:29.318" v="7110" actId="1076"/>
          <ac:spMkLst>
            <pc:docMk/>
            <pc:sldMk cId="3918795189" sldId="422"/>
            <ac:spMk id="10" creationId="{F601D17B-526A-791C-2FD9-C7A205E8D41D}"/>
          </ac:spMkLst>
        </pc:spChg>
      </pc:sldChg>
      <pc:sldChg chg="addSp delSp modSp new mod modNotesTx">
        <pc:chgData name="Mitchell Wand" userId="de9b44c55c049659" providerId="LiveId" clId="{AA6F09A9-4509-4C03-8175-3B4E3E5D3118}" dt="2023-09-21T17:38:36.843" v="7454" actId="20577"/>
        <pc:sldMkLst>
          <pc:docMk/>
          <pc:sldMk cId="3756781712" sldId="423"/>
        </pc:sldMkLst>
        <pc:spChg chg="mod">
          <ac:chgData name="Mitchell Wand" userId="de9b44c55c049659" providerId="LiveId" clId="{AA6F09A9-4509-4C03-8175-3B4E3E5D3118}" dt="2023-09-21T17:32:02.836" v="7149" actId="20577"/>
          <ac:spMkLst>
            <pc:docMk/>
            <pc:sldMk cId="3756781712" sldId="423"/>
            <ac:spMk id="2" creationId="{EBDD1EF7-1B84-03D1-90CC-6485AA84406C}"/>
          </ac:spMkLst>
        </pc:spChg>
        <pc:spChg chg="add del mod">
          <ac:chgData name="Mitchell Wand" userId="de9b44c55c049659" providerId="LiveId" clId="{AA6F09A9-4509-4C03-8175-3B4E3E5D3118}" dt="2023-09-21T17:33:21.563" v="7153" actId="478"/>
          <ac:spMkLst>
            <pc:docMk/>
            <pc:sldMk cId="3756781712" sldId="423"/>
            <ac:spMk id="4" creationId="{26E601B9-8CF2-424A-9E12-0B80A5B08C98}"/>
          </ac:spMkLst>
        </pc:spChg>
        <pc:spChg chg="add mod">
          <ac:chgData name="Mitchell Wand" userId="de9b44c55c049659" providerId="LiveId" clId="{AA6F09A9-4509-4C03-8175-3B4E3E5D3118}" dt="2023-09-21T17:33:47.471" v="7157" actId="14100"/>
          <ac:spMkLst>
            <pc:docMk/>
            <pc:sldMk cId="3756781712" sldId="423"/>
            <ac:spMk id="6" creationId="{6109264F-2F69-5A98-F3B0-C669724E019D}"/>
          </ac:spMkLst>
        </pc:spChg>
      </pc:sldChg>
      <pc:sldChg chg="addSp modSp new mod modNotesTx">
        <pc:chgData name="Mitchell Wand" userId="de9b44c55c049659" providerId="LiveId" clId="{AA6F09A9-4509-4C03-8175-3B4E3E5D3118}" dt="2023-09-21T17:40:26.316" v="7739" actId="20577"/>
        <pc:sldMkLst>
          <pc:docMk/>
          <pc:sldMk cId="3886866829" sldId="424"/>
        </pc:sldMkLst>
        <pc:spChg chg="mod">
          <ac:chgData name="Mitchell Wand" userId="de9b44c55c049659" providerId="LiveId" clId="{AA6F09A9-4509-4C03-8175-3B4E3E5D3118}" dt="2023-09-21T17:35:07.316" v="7181"/>
          <ac:spMkLst>
            <pc:docMk/>
            <pc:sldMk cId="3886866829" sldId="424"/>
            <ac:spMk id="2" creationId="{9A405F36-2BCE-424A-097C-E22D0214BD0F}"/>
          </ac:spMkLst>
        </pc:spChg>
        <pc:spChg chg="add mod">
          <ac:chgData name="Mitchell Wand" userId="de9b44c55c049659" providerId="LiveId" clId="{AA6F09A9-4509-4C03-8175-3B4E3E5D3118}" dt="2023-09-21T17:38:51.866" v="7455" actId="13926"/>
          <ac:spMkLst>
            <pc:docMk/>
            <pc:sldMk cId="3886866829" sldId="424"/>
            <ac:spMk id="4" creationId="{9C19FF8C-A42C-CC34-EA75-79137BA17575}"/>
          </ac:spMkLst>
        </pc:spChg>
      </pc:sldChg>
      <pc:sldChg chg="add">
        <pc:chgData name="Mitchell Wand" userId="de9b44c55c049659" providerId="LiveId" clId="{AA6F09A9-4509-4C03-8175-3B4E3E5D3118}" dt="2023-09-21T18:58:12.927" v="7755"/>
        <pc:sldMkLst>
          <pc:docMk/>
          <pc:sldMk cId="2363062081" sldId="425"/>
        </pc:sldMkLst>
      </pc:sldChg>
      <pc:sldMasterChg chg="delSldLayout modSldLayout">
        <pc:chgData name="Mitchell Wand" userId="de9b44c55c049659" providerId="LiveId" clId="{AA6F09A9-4509-4C03-8175-3B4E3E5D3118}" dt="2023-09-21T15:23:54.135" v="5413" actId="2696"/>
        <pc:sldMasterMkLst>
          <pc:docMk/>
          <pc:sldMasterMk cId="0" sldId="2147483648"/>
        </pc:sldMasterMkLst>
        <pc:sldLayoutChg chg="modSp mod">
          <pc:chgData name="Mitchell Wand" userId="de9b44c55c049659" providerId="LiveId" clId="{AA6F09A9-4509-4C03-8175-3B4E3E5D3118}" dt="2023-09-21T13:57:33.222" v="4279" actId="20577"/>
          <pc:sldLayoutMkLst>
            <pc:docMk/>
            <pc:sldMasterMk cId="0" sldId="2147483648"/>
            <pc:sldLayoutMk cId="0" sldId="2147483650"/>
          </pc:sldLayoutMkLst>
          <pc:spChg chg="mod">
            <ac:chgData name="Mitchell Wand" userId="de9b44c55c049659" providerId="LiveId" clId="{AA6F09A9-4509-4C03-8175-3B4E3E5D3118}" dt="2023-09-21T13:57:33.222" v="4279" actId="20577"/>
            <ac:spMkLst>
              <pc:docMk/>
              <pc:sldMasterMk cId="0" sldId="2147483648"/>
              <pc:sldLayoutMk cId="0" sldId="2147483650"/>
              <ac:spMk id="23" creationId="{00000000-0000-0000-0000-000000000000}"/>
            </ac:spMkLst>
          </pc:spChg>
        </pc:sldLayoutChg>
        <pc:sldLayoutChg chg="modSp">
          <pc:chgData name="Mitchell Wand" userId="de9b44c55c049659" providerId="LiveId" clId="{AA6F09A9-4509-4C03-8175-3B4E3E5D3118}" dt="2023-09-21T02:30:52.099" v="3148" actId="255"/>
          <pc:sldLayoutMkLst>
            <pc:docMk/>
            <pc:sldMasterMk cId="0" sldId="2147483648"/>
            <pc:sldLayoutMk cId="0" sldId="2147483654"/>
          </pc:sldLayoutMkLst>
          <pc:spChg chg="mod">
            <ac:chgData name="Mitchell Wand" userId="de9b44c55c049659" providerId="LiveId" clId="{AA6F09A9-4509-4C03-8175-3B4E3E5D3118}" dt="2023-09-21T02:30:52.099" v="3148" actId="255"/>
            <ac:spMkLst>
              <pc:docMk/>
              <pc:sldMasterMk cId="0" sldId="2147483648"/>
              <pc:sldLayoutMk cId="0" sldId="2147483654"/>
              <ac:spMk id="62" creationId="{00000000-0000-0000-0000-000000000000}"/>
            </ac:spMkLst>
          </pc:spChg>
        </pc:sldLayoutChg>
        <pc:sldLayoutChg chg="del">
          <pc:chgData name="Mitchell Wand" userId="de9b44c55c049659" providerId="LiveId" clId="{AA6F09A9-4509-4C03-8175-3B4E3E5D3118}" dt="2023-09-21T15:23:54.135" v="5413" actId="2696"/>
          <pc:sldLayoutMkLst>
            <pc:docMk/>
            <pc:sldMasterMk cId="0" sldId="2147483648"/>
            <pc:sldLayoutMk cId="0" sldId="2147483655"/>
          </pc:sldLayoutMkLst>
        </pc:sldLayoutChg>
      </pc:sldMasterChg>
    </pc:docChg>
  </pc:docChgLst>
  <pc:docChgLst>
    <pc:chgData name="Mitchell Wand" userId="de9b44c55c049659" providerId="LiveId" clId="{0964CEBA-85CB-4251-9874-58AB7DCD77EF}"/>
    <pc:docChg chg="delSld modSld delSection modSection">
      <pc:chgData name="Mitchell Wand" userId="de9b44c55c049659" providerId="LiveId" clId="{0964CEBA-85CB-4251-9874-58AB7DCD77EF}" dt="2023-09-21T19:08:32.456" v="3" actId="20577"/>
      <pc:docMkLst>
        <pc:docMk/>
      </pc:docMkLst>
      <pc:sldChg chg="modSp mod">
        <pc:chgData name="Mitchell Wand" userId="de9b44c55c049659" providerId="LiveId" clId="{0964CEBA-85CB-4251-9874-58AB7DCD77EF}" dt="2023-09-21T19:07:54.124" v="2" actId="21"/>
        <pc:sldMkLst>
          <pc:docMk/>
          <pc:sldMk cId="0" sldId="257"/>
        </pc:sldMkLst>
        <pc:spChg chg="mod">
          <ac:chgData name="Mitchell Wand" userId="de9b44c55c049659" providerId="LiveId" clId="{0964CEBA-85CB-4251-9874-58AB7DCD77EF}" dt="2023-09-21T19:07:54.124" v="2" actId="21"/>
          <ac:spMkLst>
            <pc:docMk/>
            <pc:sldMk cId="0" sldId="257"/>
            <ac:spMk id="122" creationId="{00000000-0000-0000-0000-000000000000}"/>
          </ac:spMkLst>
        </pc:spChg>
      </pc:sldChg>
      <pc:sldChg chg="del">
        <pc:chgData name="Mitchell Wand" userId="de9b44c55c049659" providerId="LiveId" clId="{0964CEBA-85CB-4251-9874-58AB7DCD77EF}" dt="2023-09-21T19:05:13.744" v="0" actId="18676"/>
        <pc:sldMkLst>
          <pc:docMk/>
          <pc:sldMk cId="578956470" sldId="276"/>
        </pc:sldMkLst>
      </pc:sldChg>
      <pc:sldChg chg="del">
        <pc:chgData name="Mitchell Wand" userId="de9b44c55c049659" providerId="LiveId" clId="{0964CEBA-85CB-4251-9874-58AB7DCD77EF}" dt="2023-09-21T19:05:13.744" v="0" actId="18676"/>
        <pc:sldMkLst>
          <pc:docMk/>
          <pc:sldMk cId="0" sldId="277"/>
        </pc:sldMkLst>
      </pc:sldChg>
      <pc:sldChg chg="del">
        <pc:chgData name="Mitchell Wand" userId="de9b44c55c049659" providerId="LiveId" clId="{0964CEBA-85CB-4251-9874-58AB7DCD77EF}" dt="2023-09-21T19:07:03.283" v="1" actId="2696"/>
        <pc:sldMkLst>
          <pc:docMk/>
          <pc:sldMk cId="0" sldId="286"/>
        </pc:sldMkLst>
      </pc:sldChg>
      <pc:sldChg chg="del">
        <pc:chgData name="Mitchell Wand" userId="de9b44c55c049659" providerId="LiveId" clId="{0964CEBA-85CB-4251-9874-58AB7DCD77EF}" dt="2023-09-21T19:07:03.283" v="1" actId="2696"/>
        <pc:sldMkLst>
          <pc:docMk/>
          <pc:sldMk cId="0" sldId="288"/>
        </pc:sldMkLst>
      </pc:sldChg>
      <pc:sldChg chg="del">
        <pc:chgData name="Mitchell Wand" userId="de9b44c55c049659" providerId="LiveId" clId="{0964CEBA-85CB-4251-9874-58AB7DCD77EF}" dt="2023-09-21T19:07:03.283" v="1" actId="2696"/>
        <pc:sldMkLst>
          <pc:docMk/>
          <pc:sldMk cId="0" sldId="289"/>
        </pc:sldMkLst>
      </pc:sldChg>
      <pc:sldChg chg="del">
        <pc:chgData name="Mitchell Wand" userId="de9b44c55c049659" providerId="LiveId" clId="{0964CEBA-85CB-4251-9874-58AB7DCD77EF}" dt="2023-09-21T19:07:03.283" v="1" actId="2696"/>
        <pc:sldMkLst>
          <pc:docMk/>
          <pc:sldMk cId="0" sldId="290"/>
        </pc:sldMkLst>
      </pc:sldChg>
      <pc:sldChg chg="del">
        <pc:chgData name="Mitchell Wand" userId="de9b44c55c049659" providerId="LiveId" clId="{0964CEBA-85CB-4251-9874-58AB7DCD77EF}" dt="2023-09-21T19:07:03.283" v="1" actId="2696"/>
        <pc:sldMkLst>
          <pc:docMk/>
          <pc:sldMk cId="0" sldId="291"/>
        </pc:sldMkLst>
      </pc:sldChg>
      <pc:sldChg chg="del">
        <pc:chgData name="Mitchell Wand" userId="de9b44c55c049659" providerId="LiveId" clId="{0964CEBA-85CB-4251-9874-58AB7DCD77EF}" dt="2023-09-21T19:07:03.283" v="1" actId="2696"/>
        <pc:sldMkLst>
          <pc:docMk/>
          <pc:sldMk cId="0" sldId="292"/>
        </pc:sldMkLst>
      </pc:sldChg>
      <pc:sldChg chg="del">
        <pc:chgData name="Mitchell Wand" userId="de9b44c55c049659" providerId="LiveId" clId="{0964CEBA-85CB-4251-9874-58AB7DCD77EF}" dt="2023-09-21T19:07:03.283" v="1" actId="2696"/>
        <pc:sldMkLst>
          <pc:docMk/>
          <pc:sldMk cId="0" sldId="293"/>
        </pc:sldMkLst>
      </pc:sldChg>
      <pc:sldChg chg="modSp mod">
        <pc:chgData name="Mitchell Wand" userId="de9b44c55c049659" providerId="LiveId" clId="{0964CEBA-85CB-4251-9874-58AB7DCD77EF}" dt="2023-09-21T19:08:32.456" v="3" actId="20577"/>
        <pc:sldMkLst>
          <pc:docMk/>
          <pc:sldMk cId="0" sldId="294"/>
        </pc:sldMkLst>
        <pc:spChg chg="mod">
          <ac:chgData name="Mitchell Wand" userId="de9b44c55c049659" providerId="LiveId" clId="{0964CEBA-85CB-4251-9874-58AB7DCD77EF}" dt="2023-09-21T19:08:32.456" v="3" actId="20577"/>
          <ac:spMkLst>
            <pc:docMk/>
            <pc:sldMk cId="0" sldId="294"/>
            <ac:spMk id="419" creationId="{00000000-0000-0000-0000-000000000000}"/>
          </ac:spMkLst>
        </pc:spChg>
      </pc:sldChg>
      <pc:sldChg chg="del">
        <pc:chgData name="Mitchell Wand" userId="de9b44c55c049659" providerId="LiveId" clId="{0964CEBA-85CB-4251-9874-58AB7DCD77EF}" dt="2023-09-21T19:07:03.283" v="1" actId="2696"/>
        <pc:sldMkLst>
          <pc:docMk/>
          <pc:sldMk cId="2690522714" sldId="386"/>
        </pc:sldMkLst>
      </pc:sldChg>
      <pc:sldChg chg="del">
        <pc:chgData name="Mitchell Wand" userId="de9b44c55c049659" providerId="LiveId" clId="{0964CEBA-85CB-4251-9874-58AB7DCD77EF}" dt="2023-09-21T19:05:13.744" v="0" actId="18676"/>
        <pc:sldMkLst>
          <pc:docMk/>
          <pc:sldMk cId="3856103181" sldId="404"/>
        </pc:sldMkLst>
      </pc:sldChg>
      <pc:sldChg chg="del">
        <pc:chgData name="Mitchell Wand" userId="de9b44c55c049659" providerId="LiveId" clId="{0964CEBA-85CB-4251-9874-58AB7DCD77EF}" dt="2023-09-21T19:05:13.744" v="0" actId="18676"/>
        <pc:sldMkLst>
          <pc:docMk/>
          <pc:sldMk cId="2060496032" sldId="405"/>
        </pc:sldMkLst>
      </pc:sldChg>
      <pc:sldChg chg="del">
        <pc:chgData name="Mitchell Wand" userId="de9b44c55c049659" providerId="LiveId" clId="{0964CEBA-85CB-4251-9874-58AB7DCD77EF}" dt="2023-09-21T19:05:13.744" v="0" actId="18676"/>
        <pc:sldMkLst>
          <pc:docMk/>
          <pc:sldMk cId="1781994050" sldId="406"/>
        </pc:sldMkLst>
      </pc:sldChg>
      <pc:sldChg chg="del">
        <pc:chgData name="Mitchell Wand" userId="de9b44c55c049659" providerId="LiveId" clId="{0964CEBA-85CB-4251-9874-58AB7DCD77EF}" dt="2023-09-21T19:05:13.744" v="0" actId="18676"/>
        <pc:sldMkLst>
          <pc:docMk/>
          <pc:sldMk cId="1196190023" sldId="407"/>
        </pc:sldMkLst>
      </pc:sldChg>
      <pc:sldChg chg="del">
        <pc:chgData name="Mitchell Wand" userId="de9b44c55c049659" providerId="LiveId" clId="{0964CEBA-85CB-4251-9874-58AB7DCD77EF}" dt="2023-09-21T19:05:13.744" v="0" actId="18676"/>
        <pc:sldMkLst>
          <pc:docMk/>
          <pc:sldMk cId="1143622218" sldId="408"/>
        </pc:sldMkLst>
      </pc:sldChg>
      <pc:sldChg chg="del">
        <pc:chgData name="Mitchell Wand" userId="de9b44c55c049659" providerId="LiveId" clId="{0964CEBA-85CB-4251-9874-58AB7DCD77EF}" dt="2023-09-21T19:05:13.744" v="0" actId="18676"/>
        <pc:sldMkLst>
          <pc:docMk/>
          <pc:sldMk cId="1300815534" sldId="409"/>
        </pc:sldMkLst>
      </pc:sldChg>
      <pc:sldChg chg="del">
        <pc:chgData name="Mitchell Wand" userId="de9b44c55c049659" providerId="LiveId" clId="{0964CEBA-85CB-4251-9874-58AB7DCD77EF}" dt="2023-09-21T19:05:13.744" v="0" actId="18676"/>
        <pc:sldMkLst>
          <pc:docMk/>
          <pc:sldMk cId="2875260270" sldId="410"/>
        </pc:sldMkLst>
      </pc:sldChg>
      <pc:sldChg chg="del">
        <pc:chgData name="Mitchell Wand" userId="de9b44c55c049659" providerId="LiveId" clId="{0964CEBA-85CB-4251-9874-58AB7DCD77EF}" dt="2023-09-21T19:05:13.744" v="0" actId="18676"/>
        <pc:sldMkLst>
          <pc:docMk/>
          <pc:sldMk cId="4001364585" sldId="411"/>
        </pc:sldMkLst>
      </pc:sldChg>
      <pc:sldChg chg="del">
        <pc:chgData name="Mitchell Wand" userId="de9b44c55c049659" providerId="LiveId" clId="{0964CEBA-85CB-4251-9874-58AB7DCD77EF}" dt="2023-09-21T19:05:13.744" v="0" actId="18676"/>
        <pc:sldMkLst>
          <pc:docMk/>
          <pc:sldMk cId="1613929314" sldId="414"/>
        </pc:sldMkLst>
      </pc:sldChg>
      <pc:sldChg chg="del">
        <pc:chgData name="Mitchell Wand" userId="de9b44c55c049659" providerId="LiveId" clId="{0964CEBA-85CB-4251-9874-58AB7DCD77EF}" dt="2023-09-21T19:05:13.744" v="0" actId="18676"/>
        <pc:sldMkLst>
          <pc:docMk/>
          <pc:sldMk cId="3178519261" sldId="416"/>
        </pc:sldMkLst>
      </pc:sldChg>
      <pc:sldChg chg="del">
        <pc:chgData name="Mitchell Wand" userId="de9b44c55c049659" providerId="LiveId" clId="{0964CEBA-85CB-4251-9874-58AB7DCD77EF}" dt="2023-09-21T19:05:13.744" v="0" actId="18676"/>
        <pc:sldMkLst>
          <pc:docMk/>
          <pc:sldMk cId="997493205" sldId="417"/>
        </pc:sldMkLst>
      </pc:sldChg>
      <pc:sldChg chg="del">
        <pc:chgData name="Mitchell Wand" userId="de9b44c55c049659" providerId="LiveId" clId="{0964CEBA-85CB-4251-9874-58AB7DCD77EF}" dt="2023-09-21T19:05:13.744" v="0" actId="18676"/>
        <pc:sldMkLst>
          <pc:docMk/>
          <pc:sldMk cId="3935049033" sldId="418"/>
        </pc:sldMkLst>
      </pc:sldChg>
      <pc:sldChg chg="del">
        <pc:chgData name="Mitchell Wand" userId="de9b44c55c049659" providerId="LiveId" clId="{0964CEBA-85CB-4251-9874-58AB7DCD77EF}" dt="2023-09-21T19:05:13.744" v="0" actId="18676"/>
        <pc:sldMkLst>
          <pc:docMk/>
          <pc:sldMk cId="1376654866" sldId="419"/>
        </pc:sldMkLst>
      </pc:sldChg>
      <pc:sldChg chg="del">
        <pc:chgData name="Mitchell Wand" userId="de9b44c55c049659" providerId="LiveId" clId="{0964CEBA-85CB-4251-9874-58AB7DCD77EF}" dt="2023-09-21T19:05:13.744" v="0" actId="18676"/>
        <pc:sldMkLst>
          <pc:docMk/>
          <pc:sldMk cId="3848332570" sldId="420"/>
        </pc:sldMkLst>
      </pc:sldChg>
      <pc:sldChg chg="del">
        <pc:chgData name="Mitchell Wand" userId="de9b44c55c049659" providerId="LiveId" clId="{0964CEBA-85CB-4251-9874-58AB7DCD77EF}" dt="2023-09-21T19:05:13.744" v="0" actId="18676"/>
        <pc:sldMkLst>
          <pc:docMk/>
          <pc:sldMk cId="3248419483" sldId="421"/>
        </pc:sldMkLst>
      </pc:sldChg>
      <pc:sldChg chg="del">
        <pc:chgData name="Mitchell Wand" userId="de9b44c55c049659" providerId="LiveId" clId="{0964CEBA-85CB-4251-9874-58AB7DCD77EF}" dt="2023-09-21T19:05:13.744" v="0" actId="18676"/>
        <pc:sldMkLst>
          <pc:docMk/>
          <pc:sldMk cId="3918795189" sldId="422"/>
        </pc:sldMkLst>
      </pc:sldChg>
      <pc:sldChg chg="del">
        <pc:chgData name="Mitchell Wand" userId="de9b44c55c049659" providerId="LiveId" clId="{0964CEBA-85CB-4251-9874-58AB7DCD77EF}" dt="2023-09-21T19:05:13.744" v="0" actId="18676"/>
        <pc:sldMkLst>
          <pc:docMk/>
          <pc:sldMk cId="3756781712" sldId="423"/>
        </pc:sldMkLst>
      </pc:sldChg>
      <pc:sldChg chg="del">
        <pc:chgData name="Mitchell Wand" userId="de9b44c55c049659" providerId="LiveId" clId="{0964CEBA-85CB-4251-9874-58AB7DCD77EF}" dt="2023-09-21T19:05:13.744" v="0" actId="18676"/>
        <pc:sldMkLst>
          <pc:docMk/>
          <pc:sldMk cId="3886866829" sldId="424"/>
        </pc:sldMkLst>
      </pc:sldChg>
      <pc:sldChg chg="del">
        <pc:chgData name="Mitchell Wand" userId="de9b44c55c049659" providerId="LiveId" clId="{0964CEBA-85CB-4251-9874-58AB7DCD77EF}" dt="2023-09-21T19:05:13.744" v="0" actId="18676"/>
        <pc:sldMkLst>
          <pc:docMk/>
          <pc:sldMk cId="2363062081" sldId="42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3" name="Shape 113"/>
          <p:cNvSpPr>
            <a:spLocks noGrp="1" noRot="1" noChangeAspect="1"/>
          </p:cNvSpPr>
          <p:nvPr>
            <p:ph type="sldImg"/>
          </p:nvPr>
        </p:nvSpPr>
        <p:spPr>
          <a:xfrm>
            <a:off x="1143000" y="685800"/>
            <a:ext cx="4572000" cy="3429000"/>
          </a:xfrm>
          <a:prstGeom prst="rect">
            <a:avLst/>
          </a:prstGeom>
        </p:spPr>
        <p:txBody>
          <a:bodyPr/>
          <a:lstStyle/>
          <a:p>
            <a:endParaRPr/>
          </a:p>
        </p:txBody>
      </p:sp>
      <p:sp>
        <p:nvSpPr>
          <p:cNvPr id="114" name="Shape 11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10735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r>
              <a:rPr dirty="0"/>
              <a:t>Part of the idea with components is that they can be easily packaged up, shared, and reused. </a:t>
            </a:r>
            <a:r>
              <a:rPr lang="en-US" dirty="0"/>
              <a:t>In the preceding video, </a:t>
            </a:r>
            <a:r>
              <a:rPr dirty="0"/>
              <a:t>we saw a</a:t>
            </a:r>
            <a:r>
              <a:rPr lang="en-US" dirty="0"/>
              <a:t> couple of </a:t>
            </a:r>
            <a:r>
              <a:rPr dirty="0"/>
              <a:t>example</a:t>
            </a:r>
            <a:r>
              <a:rPr lang="en-US" dirty="0"/>
              <a:t>s</a:t>
            </a:r>
            <a:r>
              <a:rPr dirty="0"/>
              <a:t> of </a:t>
            </a:r>
            <a:r>
              <a:rPr lang="en-US" dirty="0"/>
              <a:t>these</a:t>
            </a:r>
            <a:r>
              <a:rPr dirty="0"/>
              <a:t>: the </a:t>
            </a:r>
            <a:r>
              <a:rPr dirty="0" err="1"/>
              <a:t>IconButton</a:t>
            </a:r>
            <a:r>
              <a:rPr dirty="0"/>
              <a:t>, and the heart icon. These components come from a popular React component library called Chakra UI. The Chakra UI web page lists all of the components in the library, and we show another example component on the right - the avatar component.</a:t>
            </a:r>
          </a:p>
          <a:p>
            <a:endParaRPr dirty="0"/>
          </a:p>
          <a:p>
            <a:r>
              <a:rPr dirty="0"/>
              <a:t>Chakra UI</a:t>
            </a:r>
            <a:r>
              <a:rPr lang="en-US" dirty="0"/>
              <a:t> is one example</a:t>
            </a:r>
            <a:r>
              <a:rPr dirty="0"/>
              <a:t> because it was built from the ground up to be compliant with web accessibility standards - it is possible to make accessible application using other frameworks, too, but starting with accessibility in mind is a good practice to ensure that you do not inadvertently create something that is challenging to adapt. </a:t>
            </a:r>
          </a:p>
          <a:p>
            <a:endParaRPr dirty="0"/>
          </a:p>
          <a:p>
            <a:r>
              <a:rPr dirty="0"/>
              <a:t>Other popular component libraries include Material UI and ANT Design.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noRot="1" noChangeAspect="1"/>
          </p:cNvSpPr>
          <p:nvPr>
            <p:ph type="sldImg"/>
          </p:nvPr>
        </p:nvSpPr>
        <p:spPr>
          <a:xfrm>
            <a:off x="381000" y="685800"/>
            <a:ext cx="6096000" cy="3429000"/>
          </a:xfrm>
          <a:prstGeom prst="rect">
            <a:avLst/>
          </a:prstGeom>
        </p:spPr>
        <p:txBody>
          <a:bodyPr/>
          <a:lstStyle/>
          <a:p>
            <a:endParaRPr/>
          </a:p>
        </p:txBody>
      </p:sp>
      <p:sp>
        <p:nvSpPr>
          <p:cNvPr id="187" name="Shape 187"/>
          <p:cNvSpPr>
            <a:spLocks noGrp="1"/>
          </p:cNvSpPr>
          <p:nvPr>
            <p:ph type="body" sz="quarter" idx="1"/>
          </p:nvPr>
        </p:nvSpPr>
        <p:spPr>
          <a:prstGeom prst="rect">
            <a:avLst/>
          </a:prstGeom>
        </p:spPr>
        <p:txBody>
          <a:bodyPr/>
          <a:lstStyle/>
          <a:p>
            <a:r>
              <a:rPr lang="en-US" dirty="0"/>
              <a:t>In React, we embed our HTML in Typescript with something called JSX (or TSX for the typescript version) — which is JSX for Java. </a:t>
            </a:r>
          </a:p>
          <a:p>
            <a:endParaRPr lang="en-US" dirty="0"/>
          </a:p>
          <a:p>
            <a:r>
              <a:rPr lang="en-US" dirty="0"/>
              <a:t>JSX is a new language — browsers do not run JSX natively (they don’t run TypeScript natively either! Node only started running typescript natively, via type stripping, very recently). It has to be compiled to </a:t>
            </a:r>
            <a:r>
              <a:rPr lang="en-US" dirty="0" err="1"/>
              <a:t>javascript</a:t>
            </a:r>
            <a:r>
              <a:rPr lang="en-US" dirty="0"/>
              <a:t>. </a:t>
            </a:r>
          </a:p>
          <a:p>
            <a:endParaRPr lang="en-US" dirty="0"/>
          </a:p>
          <a:p>
            <a:r>
              <a:rPr lang="en-US" dirty="0"/>
              <a:t>Every framework — Angular, React, Vue, Svelte — is a new language that compiles to JavaScript. Sometimes it looks more like JavaScript being embedded in HTML. Compared to other frameworks, React is pretty close to just writing JavaScript — the XML tags get macro-expanded into a calls to function calls to a `</a:t>
            </a:r>
            <a:r>
              <a:rPr lang="en-US" dirty="0" err="1"/>
              <a:t>createElement</a:t>
            </a:r>
            <a:r>
              <a:rPr lang="en-US" dirty="0"/>
              <a:t>` function that takes as its first argument the type of element (like div or </a:t>
            </a:r>
            <a:r>
              <a:rPr lang="en-US" dirty="0" err="1"/>
              <a:t>HelloMessage</a:t>
            </a:r>
            <a:r>
              <a:rPr lang="en-US" dirty="0"/>
              <a:t>), the second argument the parameters (like that ”name” is “Satya”) and as a third argument the children — </a:t>
            </a:r>
            <a:r>
              <a:rPr lang="en-US" dirty="0" err="1"/>
              <a:t>HelloMessage</a:t>
            </a:r>
            <a:r>
              <a:rPr lang="en-US" dirty="0"/>
              <a:t> is the one child element of </a:t>
            </a:r>
            <a:r>
              <a:rPr lang="en-US" dirty="0" err="1"/>
              <a:t>React.StrictMessage</a:t>
            </a:r>
            <a:r>
              <a:rPr lang="en-US" dirty="0"/>
              <a:t>.</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Shape 206"/>
          <p:cNvSpPr>
            <a:spLocks noGrp="1" noRot="1" noChangeAspect="1"/>
          </p:cNvSpPr>
          <p:nvPr>
            <p:ph type="sldImg"/>
          </p:nvPr>
        </p:nvSpPr>
        <p:spPr>
          <a:xfrm>
            <a:off x="381000" y="685800"/>
            <a:ext cx="6096000" cy="3429000"/>
          </a:xfrm>
          <a:prstGeom prst="rect">
            <a:avLst/>
          </a:prstGeom>
        </p:spPr>
        <p:txBody>
          <a:bodyPr/>
          <a:lstStyle/>
          <a:p>
            <a:endParaRPr/>
          </a:p>
        </p:txBody>
      </p:sp>
      <p:sp>
        <p:nvSpPr>
          <p:cNvPr id="207" name="Shape 207"/>
          <p:cNvSpPr>
            <a:spLocks noGrp="1"/>
          </p:cNvSpPr>
          <p:nvPr>
            <p:ph type="body" sz="quarter" idx="1"/>
          </p:nvPr>
        </p:nvSpPr>
        <p:spPr>
          <a:prstGeom prst="rect">
            <a:avLst/>
          </a:prstGeom>
        </p:spPr>
        <p:txBody>
          <a:bodyPr/>
          <a:lstStyle/>
          <a:p>
            <a:r>
              <a:rPr dirty="0"/>
              <a:t>React uses an extended syntax to include HTML in Typescript.</a:t>
            </a:r>
          </a:p>
          <a:p>
            <a:r>
              <a:rPr dirty="0"/>
              <a:t>This allows us to use HTML as an expression in typescript.</a:t>
            </a:r>
          </a:p>
          <a:p>
            <a:r>
              <a:rPr dirty="0"/>
              <a:t>An example of this is returning an html element instead of a value or variable.</a:t>
            </a:r>
          </a:p>
          <a:p>
            <a:r>
              <a:rPr dirty="0"/>
              <a:t>This allows the html to be checked for correct syntax.</a:t>
            </a:r>
          </a:p>
          <a:p>
            <a:r>
              <a:rPr dirty="0"/>
              <a:t>And within this html element, we can add expressions using the curly braces.</a:t>
            </a:r>
          </a:p>
          <a:p>
            <a:r>
              <a:rPr dirty="0"/>
              <a:t>For example, writing 5 + 2 in the curly braces would print 7 in the html. </a:t>
            </a:r>
          </a:p>
          <a:p>
            <a:r>
              <a:rPr dirty="0"/>
              <a:t>Similarly, calling the function foo() would evaluate the value that foo returns. </a:t>
            </a:r>
          </a:p>
          <a:p>
            <a:r>
              <a:rPr dirty="0"/>
              <a:t>We can use this expression to bind data from our component to the html.</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OK!  Here is our first React component.</a:t>
            </a:r>
          </a:p>
          <a:p>
            <a:endParaRPr lang="en-US" dirty="0"/>
          </a:p>
          <a:p>
            <a:r>
              <a:rPr lang="en-US" dirty="0"/>
              <a:t>Here we’ve defined a “Hello World” component  The name must begin with a capital letter and it must return some html.  Here’s we’ve returned some styled html using the Chakra UI library.</a:t>
            </a:r>
          </a:p>
          <a:p>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We'll demo this in a moment.</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r>
              <a:rPr lang="en-US" dirty="0"/>
              <a:t>This component contains no logic or data and returns the same html every time.  You could add some logic so that it didn't return the same html every time-- that's the main subject of this lecture.</a:t>
            </a:r>
          </a:p>
          <a:p>
            <a:endParaRPr lang="en-US" dirty="0"/>
          </a:p>
          <a:p>
            <a:r>
              <a:rPr lang="en-US" dirty="0"/>
              <a:t>Note: there's no connection between the name of the exported function (HelloWorld), and name of the file from which it is exported (</a:t>
            </a:r>
            <a:r>
              <a:rPr lang="en-US" dirty="0" err="1"/>
              <a:t>HelloWorld.tsx</a:t>
            </a:r>
            <a:r>
              <a:rPr lang="en-US" dirty="0"/>
              <a:t>).  We choose the names to be the same just to prevent confusion.</a:t>
            </a:r>
          </a:p>
          <a:p>
            <a:endParaRPr lang="en-US" dirty="0"/>
          </a:p>
        </p:txBody>
      </p:sp>
    </p:spTree>
    <p:extLst>
      <p:ext uri="{BB962C8B-B14F-4D97-AF65-F5344CB8AC3E}">
        <p14:creationId xmlns:p14="http://schemas.microsoft.com/office/powerpoint/2010/main" val="55596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dirty="0"/>
              <a:t>If you try this, you'll see a whole bunch of other imports, pointing to all the different apps that we have in this module (and the next).  Simply uncomment the one that you want (and comment out any others).</a:t>
            </a:r>
          </a:p>
          <a:p>
            <a:endParaRPr lang="en-US" b="0" dirty="0"/>
          </a:p>
          <a:p>
            <a:r>
              <a:rPr lang="en-US" b="0" dirty="0"/>
              <a:t>If you remember, </a:t>
            </a:r>
            <a:r>
              <a:rPr lang="en-US" b="0" dirty="0" err="1"/>
              <a:t>HelloWorld.tsx</a:t>
            </a:r>
            <a:r>
              <a:rPr lang="en-US" b="0" dirty="0"/>
              <a:t> default-exported a function that it called HelloWorld, but here we are importing it as 'App'-- the import line says "take the default export from the file </a:t>
            </a:r>
            <a:r>
              <a:rPr lang="en-US" b="0" dirty="0" err="1"/>
              <a:t>HelloWorld.tsx</a:t>
            </a:r>
            <a:r>
              <a:rPr lang="en-US" b="0" dirty="0"/>
              <a:t> and call it 'App'.   By using this convention, we don't have to remember which files exported their components under what names.  "export default" is your friend </a:t>
            </a:r>
            <a:r>
              <a:rPr lang="en-US" b="0" dirty="0">
                <a:sym typeface="Wingdings" panose="05000000000000000000" pitchFamily="2" charset="2"/>
              </a:rPr>
              <a:t>.</a:t>
            </a:r>
            <a:endParaRPr lang="en-US" b="0" dirty="0"/>
          </a:p>
          <a:p>
            <a:endParaRPr lang="en-US" b="0" dirty="0"/>
          </a:p>
          <a:p>
            <a:r>
              <a:rPr lang="en-US" b="0" dirty="0"/>
              <a:t>&lt;now demo </a:t>
            </a:r>
            <a:r>
              <a:rPr lang="en-US" b="0" dirty="0" err="1"/>
              <a:t>helloworld</a:t>
            </a:r>
            <a:r>
              <a:rPr lang="en-US" b="0" dirty="0"/>
              <a:t>&gt;</a:t>
            </a:r>
          </a:p>
        </p:txBody>
      </p:sp>
    </p:spTree>
    <p:extLst>
      <p:ext uri="{BB962C8B-B14F-4D97-AF65-F5344CB8AC3E}">
        <p14:creationId xmlns:p14="http://schemas.microsoft.com/office/powerpoint/2010/main" val="3311551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noRot="1" noChangeAspect="1"/>
          </p:cNvSpPr>
          <p:nvPr>
            <p:ph type="sldImg"/>
          </p:nvPr>
        </p:nvSpPr>
        <p:spPr>
          <a:xfrm>
            <a:off x="381000" y="685800"/>
            <a:ext cx="6096000" cy="3429000"/>
          </a:xfrm>
          <a:prstGeom prst="rect">
            <a:avLst/>
          </a:prstGeom>
        </p:spPr>
        <p:txBody>
          <a:bodyPr/>
          <a:lstStyle/>
          <a:p>
            <a:endParaRPr/>
          </a:p>
        </p:txBody>
      </p:sp>
      <p:sp>
        <p:nvSpPr>
          <p:cNvPr id="255" name="Shape 255"/>
          <p:cNvSpPr>
            <a:spLocks noGrp="1"/>
          </p:cNvSpPr>
          <p:nvPr>
            <p:ph type="body" sz="quarter" idx="1"/>
          </p:nvPr>
        </p:nvSpPr>
        <p:spPr>
          <a:prstGeom prst="rect">
            <a:avLst/>
          </a:prstGeom>
        </p:spPr>
        <p:txBody>
          <a:bodyPr/>
          <a:lstStyle/>
          <a:p>
            <a:r>
              <a:rPr dirty="0"/>
              <a:t>“State” is component data that changes. It is important to distinguish data that doesn’t change from data that does change because changes to data should result in the component re-rendering. That is, when the data changes, we want our component to “react” to the change visually.</a:t>
            </a:r>
          </a:p>
          <a:p>
            <a:endParaRPr dirty="0"/>
          </a:p>
          <a:p>
            <a:r>
              <a:rPr dirty="0"/>
              <a:t>With React, we define state variables by calling th</a:t>
            </a:r>
            <a:r>
              <a:rPr lang="en-US" dirty="0"/>
              <a:t>e</a:t>
            </a:r>
            <a:r>
              <a:rPr dirty="0"/>
              <a:t> special method “</a:t>
            </a:r>
            <a:r>
              <a:rPr dirty="0" err="1"/>
              <a:t>useState</a:t>
            </a:r>
            <a:r>
              <a:rPr dirty="0"/>
              <a:t>”. </a:t>
            </a:r>
            <a:r>
              <a:rPr lang="en-US" dirty="0"/>
              <a:t>`</a:t>
            </a:r>
            <a:r>
              <a:rPr dirty="0" err="1"/>
              <a:t>useState</a:t>
            </a:r>
            <a:r>
              <a:rPr lang="en-US" dirty="0"/>
              <a:t>`</a:t>
            </a:r>
            <a:r>
              <a:rPr dirty="0"/>
              <a:t> takes a single parameter, which defines the default value of the state.</a:t>
            </a:r>
          </a:p>
          <a:p>
            <a:r>
              <a:rPr lang="en-US" dirty="0"/>
              <a:t>It</a:t>
            </a:r>
            <a:r>
              <a:rPr dirty="0"/>
              <a:t> returns an array with two elements: the first element is the value of the state variable, and the second is a setter which is used to change the state variable - the code </a:t>
            </a:r>
            <a:r>
              <a:rPr lang="en-US" dirty="0"/>
              <a:t>on line 3 of the example on the right </a:t>
            </a:r>
            <a:r>
              <a:rPr dirty="0"/>
              <a:t>is typescript shorthand for saying: “declare a variable </a:t>
            </a:r>
            <a:r>
              <a:rPr lang="en-US" dirty="0"/>
              <a:t>`count`</a:t>
            </a:r>
            <a:r>
              <a:rPr dirty="0"/>
              <a:t>, and set it to the first element of the array returned by </a:t>
            </a:r>
            <a:r>
              <a:rPr dirty="0" err="1"/>
              <a:t>useState</a:t>
            </a:r>
            <a:r>
              <a:rPr dirty="0"/>
              <a:t>, and declare another variable </a:t>
            </a:r>
            <a:r>
              <a:rPr lang="en-US" dirty="0"/>
              <a:t>`</a:t>
            </a:r>
            <a:r>
              <a:rPr lang="en-US" dirty="0" err="1"/>
              <a:t>setCount</a:t>
            </a:r>
            <a:r>
              <a:rPr lang="en-US" dirty="0"/>
              <a:t>`</a:t>
            </a:r>
            <a:r>
              <a:rPr dirty="0"/>
              <a:t>, and set it to the second element in that array”</a:t>
            </a:r>
          </a:p>
          <a:p>
            <a:endParaRPr dirty="0"/>
          </a:p>
          <a:p>
            <a:r>
              <a:rPr dirty="0"/>
              <a:t>All updates to state must be made through the setter function.</a:t>
            </a:r>
          </a:p>
          <a:p>
            <a:endParaRPr dirty="0"/>
          </a:p>
          <a:p>
            <a:r>
              <a:rPr dirty="0"/>
              <a:t>React doesn’t care what names you choose for these variables; however for this class, we care that you choose a good variable name (as covered in our general design principles), and call the setter</a:t>
            </a:r>
            <a:r>
              <a:rPr lang="en-US" dirty="0"/>
              <a:t> something like</a:t>
            </a:r>
            <a:r>
              <a:rPr dirty="0"/>
              <a:t> “</a:t>
            </a:r>
            <a:r>
              <a:rPr dirty="0" err="1"/>
              <a:t>setGoodVariableName</a:t>
            </a:r>
            <a:r>
              <a:rPr dirty="0"/>
              <a:t>”</a:t>
            </a:r>
          </a:p>
        </p:txBody>
      </p:sp>
    </p:spTree>
    <p:extLst>
      <p:ext uri="{BB962C8B-B14F-4D97-AF65-F5344CB8AC3E}">
        <p14:creationId xmlns:p14="http://schemas.microsoft.com/office/powerpoint/2010/main" val="8580987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254"/>
          <p:cNvSpPr>
            <a:spLocks noGrp="1" noRot="1" noChangeAspect="1"/>
          </p:cNvSpPr>
          <p:nvPr>
            <p:ph type="sldImg"/>
          </p:nvPr>
        </p:nvSpPr>
        <p:spPr>
          <a:xfrm>
            <a:off x="381000" y="685800"/>
            <a:ext cx="6096000" cy="3429000"/>
          </a:xfrm>
          <a:prstGeom prst="rect">
            <a:avLst/>
          </a:prstGeom>
        </p:spPr>
        <p:txBody>
          <a:bodyPr/>
          <a:lstStyle/>
          <a:p>
            <a:endParaRPr/>
          </a:p>
        </p:txBody>
      </p:sp>
      <p:sp>
        <p:nvSpPr>
          <p:cNvPr id="255" name="Shape 255"/>
          <p:cNvSpPr>
            <a:spLocks noGrp="1"/>
          </p:cNvSpPr>
          <p:nvPr>
            <p:ph type="body" sz="quarter" idx="1"/>
          </p:nvPr>
        </p:nvSpPr>
        <p:spPr>
          <a:prstGeom prst="rect">
            <a:avLst/>
          </a:prstGeom>
        </p:spPr>
        <p:txBody>
          <a:bodyPr/>
          <a:lstStyle/>
          <a:p>
            <a:endParaRPr dirty="0"/>
          </a:p>
          <a:p>
            <a:r>
              <a:rPr lang="en-US" dirty="0"/>
              <a:t>When the user clicks on a button, the button’s </a:t>
            </a:r>
            <a:r>
              <a:rPr lang="en-US" dirty="0" err="1"/>
              <a:t>onClick</a:t>
            </a:r>
            <a:r>
              <a:rPr lang="en-US" dirty="0"/>
              <a:t> property is called.  Here we've told the button that its </a:t>
            </a:r>
            <a:r>
              <a:rPr lang="en-US" dirty="0" err="1"/>
              <a:t>onClick</a:t>
            </a:r>
            <a:r>
              <a:rPr lang="en-US" dirty="0"/>
              <a:t> property should be the function </a:t>
            </a:r>
            <a:r>
              <a:rPr lang="en-US" b="1" dirty="0" err="1"/>
              <a:t>handleClick</a:t>
            </a:r>
            <a:r>
              <a:rPr lang="en-US" b="0" dirty="0"/>
              <a:t>.</a:t>
            </a:r>
          </a:p>
          <a:p>
            <a:endParaRPr lang="en-US" b="0" dirty="0"/>
          </a:p>
          <a:p>
            <a:r>
              <a:rPr lang="en-US" b="0" dirty="0" err="1"/>
              <a:t>handleClick</a:t>
            </a:r>
            <a:r>
              <a:rPr lang="en-US" b="0" dirty="0"/>
              <a:t>, in turn, invokes the </a:t>
            </a:r>
            <a:r>
              <a:rPr lang="en-US" b="1" dirty="0" err="1"/>
              <a:t>setCount</a:t>
            </a:r>
            <a:r>
              <a:rPr lang="en-US" b="0" dirty="0"/>
              <a:t> function, which sets the `count` variable to its current value + 1.</a:t>
            </a:r>
          </a:p>
          <a:p>
            <a:endParaRPr lang="en-US" b="0" dirty="0"/>
          </a:p>
          <a:p>
            <a:r>
              <a:rPr lang="en-US" b="0" dirty="0"/>
              <a:t>&lt;Demo&gt;</a:t>
            </a:r>
          </a:p>
          <a:p>
            <a:endParaRPr lang="en-US" b="0" dirty="0"/>
          </a:p>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28363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This is important: Setters don’t change the state immediately: they only tell REACT that the state should be updated on the next redisplay.    If the current value of 'count' is 1, then </a:t>
            </a:r>
            <a:r>
              <a:rPr lang="en-US" dirty="0" err="1"/>
              <a:t>setCount</a:t>
            </a:r>
            <a:r>
              <a:rPr lang="en-US" dirty="0"/>
              <a:t>(count+1) generates a message to the REACT system that the value of 'count' should be changed to 2.  But it doesn't change the value of 'count' immediately.</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&lt;Demo; the next value of count should be 2 once again&gt;</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In this example, the initial value of count is 1.   So `</a:t>
            </a:r>
            <a:r>
              <a:rPr lang="en-US" dirty="0" err="1"/>
              <a:t>handleClick</a:t>
            </a:r>
            <a:r>
              <a:rPr lang="en-US" dirty="0"/>
              <a:t>` generates three copies of </a:t>
            </a:r>
            <a:r>
              <a:rPr lang="en-US" dirty="0" err="1"/>
              <a:t>setCount</a:t>
            </a:r>
            <a:r>
              <a:rPr lang="en-US" dirty="0"/>
              <a:t>(2) to React.   So for the next redisplay, React sets the value of count to 2.  </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&lt;Demo if time: change to </a:t>
            </a:r>
            <a:r>
              <a:rPr lang="en-US" dirty="0" err="1"/>
              <a:t>setCount</a:t>
            </a:r>
            <a:r>
              <a:rPr lang="en-US" dirty="0"/>
              <a:t>(count =&gt; count+1), also </a:t>
            </a:r>
            <a:r>
              <a:rPr lang="en-US" dirty="0" err="1"/>
              <a:t>setCount</a:t>
            </a:r>
            <a:r>
              <a:rPr lang="en-US" dirty="0"/>
              <a:t>(x =&gt; x+1)&gt;</a:t>
            </a:r>
          </a:p>
          <a:p>
            <a:endParaRPr lang="en-US" dirty="0"/>
          </a:p>
          <a:p>
            <a:endParaRPr lang="en-US" dirty="0"/>
          </a:p>
          <a:p>
            <a:r>
              <a:rPr lang="en-US" dirty="0"/>
              <a:t>NOTE TO SELF: refer to https://react.dev/reference/react/useState which is encyclopedic!</a:t>
            </a:r>
          </a:p>
          <a:p>
            <a:r>
              <a:rPr lang="en-US" dirty="0"/>
              <a:t>https://react.dev/reference/react/useState#updating-objects-and-arrays-in-state</a:t>
            </a:r>
          </a:p>
          <a:p>
            <a:endParaRPr lang="en-US" dirty="0"/>
          </a:p>
        </p:txBody>
      </p:sp>
    </p:spTree>
    <p:extLst>
      <p:ext uri="{BB962C8B-B14F-4D97-AF65-F5344CB8AC3E}">
        <p14:creationId xmlns:p14="http://schemas.microsoft.com/office/powerpoint/2010/main" val="3234435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Shape 249"/>
          <p:cNvSpPr>
            <a:spLocks noGrp="1" noRot="1" noChangeAspect="1"/>
          </p:cNvSpPr>
          <p:nvPr>
            <p:ph type="sldImg"/>
          </p:nvPr>
        </p:nvSpPr>
        <p:spPr>
          <a:xfrm>
            <a:off x="381000" y="685800"/>
            <a:ext cx="6096000" cy="3429000"/>
          </a:xfrm>
          <a:prstGeom prst="rect">
            <a:avLst/>
          </a:prstGeom>
        </p:spPr>
        <p:txBody>
          <a:bodyPr/>
          <a:lstStyle/>
          <a:p>
            <a:endParaRPr/>
          </a:p>
        </p:txBody>
      </p:sp>
      <p:sp>
        <p:nvSpPr>
          <p:cNvPr id="250" name="Shape 250"/>
          <p:cNvSpPr>
            <a:spLocks noGrp="1"/>
          </p:cNvSpPr>
          <p:nvPr>
            <p:ph type="body" sz="quarter" idx="1"/>
          </p:nvPr>
        </p:nvSpPr>
        <p:spPr>
          <a:prstGeom prst="rect">
            <a:avLst/>
          </a:prstGeom>
        </p:spPr>
        <p:txBody>
          <a:bodyPr/>
          <a:lstStyle/>
          <a:p>
            <a:endParaRPr lang="en-US" dirty="0"/>
          </a:p>
          <a:p>
            <a:r>
              <a:rPr lang="en-US" dirty="0"/>
              <a:t> </a:t>
            </a:r>
            <a:r>
              <a:rPr dirty="0"/>
              <a:t>(Read slide)</a:t>
            </a:r>
          </a:p>
          <a:p>
            <a:endParaRPr dirty="0"/>
          </a:p>
          <a:p>
            <a:endParaRPr dirty="0"/>
          </a:p>
        </p:txBody>
      </p:sp>
    </p:spTree>
    <p:extLst>
      <p:ext uri="{BB962C8B-B14F-4D97-AF65-F5344CB8AC3E}">
        <p14:creationId xmlns:p14="http://schemas.microsoft.com/office/powerpoint/2010/main" val="2514612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Tonight's subject is REACT, our web framework.  We have two lessons,</a:t>
            </a:r>
          </a:p>
          <a:p>
            <a:r>
              <a:rPr lang="en-US" dirty="0"/>
              <a:t>roughly: basic REACT, and advanced REACT.</a:t>
            </a:r>
          </a:p>
          <a:p>
            <a:endParaRPr lang="en-US" dirty="0"/>
          </a:p>
          <a:p>
            <a:r>
              <a:rPr lang="en-US" dirty="0"/>
              <a:t>&lt;Read slide&gt;</a:t>
            </a:r>
          </a:p>
        </p:txBody>
      </p:sp>
    </p:spTree>
    <p:extLst>
      <p:ext uri="{BB962C8B-B14F-4D97-AF65-F5344CB8AC3E}">
        <p14:creationId xmlns:p14="http://schemas.microsoft.com/office/powerpoint/2010/main" val="2341204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381000" y="685800"/>
            <a:ext cx="6096000" cy="3429000"/>
          </a:xfrm>
          <a:prstGeom prst="rect">
            <a:avLst/>
          </a:prstGeom>
        </p:spPr>
        <p:txBody>
          <a:bodyPr/>
          <a:lstStyle/>
          <a:p>
            <a:endParaRPr/>
          </a:p>
        </p:txBody>
      </p:sp>
      <p:sp>
        <p:nvSpPr>
          <p:cNvPr id="294" name="Shape 294"/>
          <p:cNvSpPr>
            <a:spLocks noGrp="1"/>
          </p:cNvSpPr>
          <p:nvPr>
            <p:ph type="body" sz="quarter" idx="1"/>
          </p:nvPr>
        </p:nvSpPr>
        <p:spPr>
          <a:prstGeom prst="rect">
            <a:avLst/>
          </a:prstGeo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Let’s move on to how components can communicate with each other.</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A common pattern is to nest components, passing values “down” from parents to children as props.</a:t>
            </a:r>
          </a:p>
          <a:p>
            <a:endParaRPr lang="en-US" dirty="0"/>
          </a:p>
          <a:p>
            <a:r>
              <a:rPr lang="en-US" dirty="0"/>
              <a:t>Here is an app that creates two </a:t>
            </a:r>
            <a:r>
              <a:rPr lang="en-US" dirty="0" err="1"/>
              <a:t>CountingButtons</a:t>
            </a:r>
            <a:r>
              <a:rPr lang="en-US" dirty="0"/>
              <a:t>, similar to what we had in the previous example. It passes each of them a name, and the handler it should use when it is clicked.   The intention is that when the button is clicked, it should call </a:t>
            </a:r>
            <a:r>
              <a:rPr lang="en-US" b="1" dirty="0" err="1"/>
              <a:t>incrementGlobalCount</a:t>
            </a:r>
            <a:r>
              <a:rPr lang="en-US" b="0" dirty="0"/>
              <a:t>, which will increment the state variable </a:t>
            </a:r>
            <a:r>
              <a:rPr lang="en-US" b="1" dirty="0" err="1"/>
              <a:t>globalCount</a:t>
            </a:r>
            <a:r>
              <a:rPr lang="en-US" b="0" dirty="0"/>
              <a:t>.</a:t>
            </a:r>
          </a:p>
          <a:p>
            <a:endParaRPr lang="en-US" b="0" dirty="0"/>
          </a:p>
          <a:p>
            <a:r>
              <a:rPr lang="en-US" b="0" dirty="0"/>
              <a:t>&lt;Demo&gt;</a:t>
            </a:r>
          </a:p>
          <a:p>
            <a:endParaRPr lang="en-US" b="0" dirty="0"/>
          </a:p>
          <a:p>
            <a:r>
              <a:rPr lang="en-US" b="0" dirty="0"/>
              <a:t>In this example, you'll see some styling.  In our examples, we've put in the smallest amount of styling to make the page easily readable.  You can go to town with the styling-- Chakra has more styling options than you can count-- but we won't spend time on that because it doesn't advance our main story, which is the structure of React applications.</a:t>
            </a:r>
          </a:p>
          <a:p>
            <a:endParaRPr lang="en-US" b="0" dirty="0"/>
          </a:p>
          <a:p>
            <a:r>
              <a:rPr lang="en-US" b="0" dirty="0"/>
              <a:t>A good easy exercise is to modify this example so that each counting button also displays the global count.</a:t>
            </a:r>
          </a:p>
          <a:p>
            <a:endParaRPr lang="en-US" b="0" dirty="0"/>
          </a:p>
          <a:p>
            <a:r>
              <a:rPr lang="en-US" b="0" dirty="0"/>
              <a:t>React may complain that this example is missing an attribute called 'key'.  Don't worry about that for the moment; we'll talk about that at the end of this video.</a:t>
            </a:r>
            <a:endParaRPr lang="en-US" dirty="0"/>
          </a:p>
          <a:p>
            <a:endParaRPr lang="en-US" dirty="0"/>
          </a:p>
          <a:p>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And here’s the definition of </a:t>
            </a:r>
            <a:r>
              <a:rPr lang="en-US" dirty="0" err="1"/>
              <a:t>CountingButton</a:t>
            </a:r>
            <a:r>
              <a:rPr lang="en-US" dirty="0"/>
              <a:t>.  The key bit of code is highlighted in yellow: </a:t>
            </a:r>
            <a:r>
              <a:rPr lang="en-US" dirty="0" err="1"/>
              <a:t>handleClick</a:t>
            </a:r>
            <a:r>
              <a:rPr lang="en-US" dirty="0"/>
              <a:t>, in addition to updating the local count, calls </a:t>
            </a:r>
            <a:r>
              <a:rPr lang="en-US" dirty="0" err="1"/>
              <a:t>props.onClick</a:t>
            </a:r>
            <a:r>
              <a:rPr lang="en-US" dirty="0"/>
              <a:t>, to invoke whatever handler the parent has passed to it.</a:t>
            </a:r>
          </a:p>
          <a:p>
            <a:endParaRPr lang="en-US" dirty="0"/>
          </a:p>
          <a:p>
            <a:r>
              <a:rPr lang="en-US" dirty="0"/>
              <a:t>If you think in terms of callbacks, you may find it helpful to think </a:t>
            </a:r>
            <a:r>
              <a:rPr lang="en-US" dirty="0" err="1"/>
              <a:t>props.onClick</a:t>
            </a:r>
            <a:r>
              <a:rPr lang="en-US" dirty="0"/>
              <a:t> as a callback to the parent.</a:t>
            </a:r>
          </a:p>
          <a:p>
            <a:endParaRPr lang="en-US" dirty="0"/>
          </a:p>
          <a:p>
            <a:r>
              <a:rPr lang="en-US" dirty="0"/>
              <a:t>Let's look at the preceding slide again to see what the callback does when it arrives at the parent.</a:t>
            </a:r>
          </a:p>
        </p:txBody>
      </p:sp>
    </p:spTree>
    <p:extLst>
      <p:ext uri="{BB962C8B-B14F-4D97-AF65-F5344CB8AC3E}">
        <p14:creationId xmlns:p14="http://schemas.microsoft.com/office/powerpoint/2010/main" val="2179545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&lt;Demo, with console open&gt;</a:t>
            </a:r>
          </a:p>
          <a:p>
            <a:endParaRPr lang="en-US" dirty="0"/>
          </a:p>
          <a:p>
            <a:r>
              <a:rPr lang="en-US" dirty="0"/>
              <a:t>Observe that pushing button A increments its own count, and also updates the total count.   And similarly for button B.</a:t>
            </a:r>
          </a:p>
          <a:p>
            <a:r>
              <a:rPr lang="en-US" dirty="0"/>
              <a:t>Note: the demo may diff</a:t>
            </a:r>
          </a:p>
          <a:p>
            <a:endParaRPr lang="en-US" dirty="0"/>
          </a:p>
          <a:p>
            <a:endParaRPr lang="en-US" dirty="0"/>
          </a:p>
        </p:txBody>
      </p:sp>
    </p:spTree>
    <p:extLst>
      <p:ext uri="{BB962C8B-B14F-4D97-AF65-F5344CB8AC3E}">
        <p14:creationId xmlns:p14="http://schemas.microsoft.com/office/powerpoint/2010/main" val="3895839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Shape 323"/>
          <p:cNvSpPr>
            <a:spLocks noGrp="1" noRot="1" noChangeAspect="1"/>
          </p:cNvSpPr>
          <p:nvPr>
            <p:ph type="sldImg"/>
          </p:nvPr>
        </p:nvSpPr>
        <p:spPr>
          <a:xfrm>
            <a:off x="381000" y="685800"/>
            <a:ext cx="6096000" cy="3429000"/>
          </a:xfrm>
          <a:prstGeom prst="rect">
            <a:avLst/>
          </a:prstGeom>
        </p:spPr>
        <p:txBody>
          <a:bodyPr/>
          <a:lstStyle/>
          <a:p>
            <a:endParaRPr/>
          </a:p>
        </p:txBody>
      </p:sp>
      <p:sp>
        <p:nvSpPr>
          <p:cNvPr id="324" name="Shape 324"/>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9699713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 we said, in all our previous examples, our parent component had a fixed number of children (in our case, two)</a:t>
            </a:r>
          </a:p>
          <a:p>
            <a:endParaRPr lang="en-US" dirty="0"/>
          </a:p>
          <a:p>
            <a:r>
              <a:rPr lang="en-US" dirty="0"/>
              <a:t>But what if we needed a variable number of children?   For example, we might have a </a:t>
            </a:r>
            <a:r>
              <a:rPr lang="en-US" dirty="0" err="1"/>
              <a:t>todo</a:t>
            </a:r>
            <a:r>
              <a:rPr lang="en-US" dirty="0"/>
              <a:t> app that displays each item in a to-do list.</a:t>
            </a:r>
          </a:p>
          <a:p>
            <a:endParaRPr lang="en-US" dirty="0"/>
          </a:p>
          <a:p>
            <a:r>
              <a:rPr lang="en-US" dirty="0"/>
              <a:t>The solution to the problem is to use </a:t>
            </a:r>
            <a:r>
              <a:rPr lang="en-US" b="1" dirty="0"/>
              <a:t>map</a:t>
            </a:r>
            <a:r>
              <a:rPr lang="en-US" b="0" dirty="0"/>
              <a:t>.  Evaluating the map gives a nice list of components, which are here displayed vertically (since they are rows in a table).  </a:t>
            </a:r>
          </a:p>
          <a:p>
            <a:endParaRPr lang="en-US" b="0" dirty="0"/>
          </a:p>
          <a:p>
            <a:r>
              <a:rPr lang="en-US" b="0" dirty="0"/>
              <a:t>Let's look at this app in a little more detail.</a:t>
            </a:r>
            <a:endParaRPr lang="en-US" dirty="0"/>
          </a:p>
        </p:txBody>
      </p:sp>
    </p:spTree>
    <p:extLst>
      <p:ext uri="{BB962C8B-B14F-4D97-AF65-F5344CB8AC3E}">
        <p14:creationId xmlns:p14="http://schemas.microsoft.com/office/powerpoint/2010/main" val="19428746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When you use map to display a list of items, each item must have a property that uniquely identifies it, and it must be called </a:t>
            </a:r>
            <a:r>
              <a:rPr lang="en-US" b="1" dirty="0"/>
              <a:t>key.  </a:t>
            </a:r>
            <a:r>
              <a:rPr lang="en-US" b="0" dirty="0"/>
              <a:t>Otherwise, when REACT goes to redisplay the list, it doesn't know which elements are new and which are kept from the previous display.</a:t>
            </a:r>
            <a:endParaRPr lang="en-US" b="1" dirty="0"/>
          </a:p>
          <a:p>
            <a:endParaRPr lang="en-US" b="1" dirty="0"/>
          </a:p>
          <a:p>
            <a:r>
              <a:rPr lang="en-US" b="0" dirty="0"/>
              <a:t>Sometimes React will give you an error if you don’t pass a `key` attribute; sometimes it will just do strange wrong things.</a:t>
            </a:r>
          </a:p>
          <a:p>
            <a:endParaRPr lang="en-US" b="0" dirty="0"/>
          </a:p>
          <a:p>
            <a:r>
              <a:rPr lang="en-US" b="0" dirty="0"/>
              <a:t>Let's look at a typical example to see how to set up a key attribute.  </a:t>
            </a:r>
          </a:p>
          <a:p>
            <a:endParaRPr lang="en-US" b="0" dirty="0"/>
          </a:p>
        </p:txBody>
      </p:sp>
    </p:spTree>
    <p:extLst>
      <p:ext uri="{BB962C8B-B14F-4D97-AF65-F5344CB8AC3E}">
        <p14:creationId xmlns:p14="http://schemas.microsoft.com/office/powerpoint/2010/main" val="4118882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To illustrate this, let’s look at a </a:t>
            </a:r>
            <a:r>
              <a:rPr lang="en-US" dirty="0" err="1"/>
              <a:t>ToDoApp</a:t>
            </a:r>
            <a:r>
              <a:rPr lang="en-US" dirty="0"/>
              <a:t>.  Here the master component keeps a list of </a:t>
            </a:r>
            <a:r>
              <a:rPr lang="en-US" dirty="0" err="1"/>
              <a:t>todo</a:t>
            </a:r>
            <a:r>
              <a:rPr lang="en-US" dirty="0"/>
              <a:t> items, and it has functions for handling a new item (coming from </a:t>
            </a:r>
            <a:r>
              <a:rPr lang="en-US" dirty="0" err="1"/>
              <a:t>ToDoItemEntryForm</a:t>
            </a:r>
            <a:r>
              <a:rPr lang="en-US" dirty="0"/>
              <a:t>), and for handling a deletion (coming from </a:t>
            </a:r>
            <a:r>
              <a:rPr lang="en-US" dirty="0" err="1"/>
              <a:t>ToDoListDisplay</a:t>
            </a:r>
            <a:r>
              <a:rPr lang="en-US" dirty="0"/>
              <a:t>).</a:t>
            </a:r>
          </a:p>
          <a:p>
            <a:endParaRPr lang="en-US" dirty="0"/>
          </a:p>
          <a:p>
            <a:r>
              <a:rPr lang="en-US" dirty="0"/>
              <a:t>It assigns a fresh key every time a new item is added.</a:t>
            </a:r>
          </a:p>
          <a:p>
            <a:endParaRPr lang="en-US" dirty="0"/>
          </a:p>
          <a:p>
            <a:endParaRPr lang="en-US" dirty="0"/>
          </a:p>
          <a:p>
            <a:r>
              <a:rPr lang="en-US" dirty="0"/>
              <a:t>Let’s look at this in action….</a:t>
            </a:r>
          </a:p>
        </p:txBody>
      </p:sp>
    </p:spTree>
    <p:extLst>
      <p:ext uri="{BB962C8B-B14F-4D97-AF65-F5344CB8AC3E}">
        <p14:creationId xmlns:p14="http://schemas.microsoft.com/office/powerpoint/2010/main" val="31475062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Here's a typical page. As usual, we’ve used a minimum of styling.</a:t>
            </a:r>
          </a:p>
          <a:p>
            <a:endParaRPr lang="en-US" dirty="0"/>
          </a:p>
          <a:p>
            <a:r>
              <a:rPr lang="en-US" dirty="0"/>
              <a:t>&lt;Do a demo, including adding items and deleting from the middle of the list&gt;</a:t>
            </a:r>
          </a:p>
          <a:p>
            <a:endParaRPr lang="en-US" dirty="0"/>
          </a:p>
        </p:txBody>
      </p:sp>
    </p:spTree>
    <p:extLst>
      <p:ext uri="{BB962C8B-B14F-4D97-AF65-F5344CB8AC3E}">
        <p14:creationId xmlns:p14="http://schemas.microsoft.com/office/powerpoint/2010/main" val="2620710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Another thing we need to do is to get textual input into our app.</a:t>
            </a:r>
          </a:p>
          <a:p>
            <a:endParaRPr lang="en-US" dirty="0"/>
          </a:p>
          <a:p>
            <a:r>
              <a:rPr lang="en-US" dirty="0"/>
              <a:t>Here we set up an input form as what's called a "controlled component", meaning that the form entries are set in React component variables.</a:t>
            </a:r>
          </a:p>
          <a:p>
            <a:endParaRPr lang="en-US" dirty="0"/>
          </a:p>
          <a:p>
            <a:r>
              <a:rPr lang="en-US" dirty="0"/>
              <a:t>Inside the &lt;</a:t>
            </a:r>
            <a:r>
              <a:rPr lang="en-US" dirty="0" err="1"/>
              <a:t>FormControl</a:t>
            </a:r>
            <a:r>
              <a:rPr lang="en-US" dirty="0"/>
              <a:t>&gt; you'll have one &lt;Input&gt; component for each blank in the form.  Our form has two blanks: title and priority.  Here we've shown only the component for the title.</a:t>
            </a:r>
          </a:p>
          <a:p>
            <a:endParaRPr lang="en-US" dirty="0"/>
          </a:p>
          <a:p>
            <a:r>
              <a:rPr lang="en-US" dirty="0"/>
              <a:t>Look at the highlighted code. Every keypress fires the `</a:t>
            </a:r>
            <a:r>
              <a:rPr lang="en-US" dirty="0" err="1"/>
              <a:t>onChange</a:t>
            </a:r>
            <a:r>
              <a:rPr lang="en-US" dirty="0"/>
              <a:t>` callback with a piece of React data called an 'event'.  </a:t>
            </a:r>
            <a:r>
              <a:rPr lang="en-US" dirty="0" err="1"/>
              <a:t>event.target.value</a:t>
            </a:r>
            <a:r>
              <a:rPr lang="en-US" dirty="0"/>
              <a:t> contains the current string in the form. On every keypress, we call </a:t>
            </a:r>
            <a:r>
              <a:rPr lang="en-US" dirty="0" err="1"/>
              <a:t>setTitle</a:t>
            </a:r>
            <a:r>
              <a:rPr lang="en-US" dirty="0"/>
              <a:t> with the current string in the form, so that the user can see what they've typed.  </a:t>
            </a:r>
          </a:p>
          <a:p>
            <a:endParaRPr lang="en-US" dirty="0"/>
          </a:p>
          <a:p>
            <a:r>
              <a:rPr lang="en-US" dirty="0"/>
              <a:t>&lt;Demo&gt;</a:t>
            </a:r>
          </a:p>
        </p:txBody>
      </p:sp>
    </p:spTree>
    <p:extLst>
      <p:ext uri="{BB962C8B-B14F-4D97-AF65-F5344CB8AC3E}">
        <p14:creationId xmlns:p14="http://schemas.microsoft.com/office/powerpoint/2010/main" val="31973027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When we handle a click, signifying that we are ready to add the </a:t>
            </a:r>
            <a:r>
              <a:rPr lang="en-US" dirty="0" err="1"/>
              <a:t>todo</a:t>
            </a:r>
            <a:r>
              <a:rPr lang="en-US" dirty="0"/>
              <a:t> item, we send the data to the caller, using the `</a:t>
            </a:r>
            <a:r>
              <a:rPr lang="en-US" dirty="0" err="1"/>
              <a:t>onAdd</a:t>
            </a:r>
            <a:r>
              <a:rPr lang="en-US" dirty="0"/>
              <a:t>` procedure that the caller sent to us. Then we update the component variables to be ready for the next item.  Resetting the values to their defaults causes the placeholder (e.g. 'type item name here') to be redisplayed.</a:t>
            </a:r>
          </a:p>
          <a:p>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b="0" dirty="0" err="1">
                <a:solidFill>
                  <a:srgbClr val="795E26"/>
                </a:solidFill>
                <a:effectLst/>
                <a:latin typeface="Consolas" panose="020B0609020204030204" pitchFamily="49" charset="0"/>
              </a:rPr>
              <a:t>preventDefault</a:t>
            </a:r>
            <a:r>
              <a:rPr lang="en-US" b="0" dirty="0">
                <a:solidFill>
                  <a:srgbClr val="795E26"/>
                </a:solidFill>
                <a:effectLst/>
                <a:latin typeface="Consolas" panose="020B0609020204030204" pitchFamily="49" charset="0"/>
              </a:rPr>
              <a:t> is preventing browser from default behavior which is typically a refresh — back in the ancient days of the web, you could click a button on a form and the browser would automatically send a POST request with no JavaScript, and that is still the “default” behavior. We need to prevent that default!</a:t>
            </a:r>
          </a:p>
          <a:p>
            <a:pPr marL="0" marR="0" lvl="0" indent="0" defTabSz="914400" eaLnBrk="1" fontAlgn="auto" latinLnBrk="0" hangingPunct="1">
              <a:lnSpc>
                <a:spcPct val="100000"/>
              </a:lnSpc>
              <a:spcBef>
                <a:spcPts val="0"/>
              </a:spcBef>
              <a:spcAft>
                <a:spcPts val="0"/>
              </a:spcAft>
              <a:buClrTx/>
              <a:buSzTx/>
              <a:buFontTx/>
              <a:buNone/>
              <a:tabLst/>
              <a:defRPr/>
            </a:pPr>
            <a:endParaRPr lang="en-US" b="0">
              <a:solidFill>
                <a:srgbClr val="795E26"/>
              </a:solidFill>
              <a:effectLst/>
              <a:latin typeface="Consolas" panose="020B0609020204030204" pitchFamily="49"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US" b="0">
                <a:solidFill>
                  <a:srgbClr val="795E26"/>
                </a:solidFill>
                <a:effectLst/>
                <a:latin typeface="Consolas" panose="020B0609020204030204" pitchFamily="49" charset="0"/>
              </a:rPr>
              <a:t> </a:t>
            </a:r>
            <a:r>
              <a:rPr lang="en-US" b="0" dirty="0">
                <a:solidFill>
                  <a:srgbClr val="795E26"/>
                </a:solidFill>
                <a:effectLst/>
                <a:latin typeface="Consolas" panose="020B0609020204030204" pitchFamily="49" charset="0"/>
              </a:rPr>
              <a:t>Since we are using react to control the rendering and re-rendering, we don’t need the browser to refresh to see changes.</a:t>
            </a:r>
            <a:endParaRPr lang="en-US" dirty="0"/>
          </a:p>
        </p:txBody>
      </p:sp>
    </p:spTree>
    <p:extLst>
      <p:ext uri="{BB962C8B-B14F-4D97-AF65-F5344CB8AC3E}">
        <p14:creationId xmlns:p14="http://schemas.microsoft.com/office/powerpoint/2010/main" val="1390688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noRot="1" noChangeAspect="1"/>
          </p:cNvSpPr>
          <p:nvPr>
            <p:ph type="sldImg"/>
          </p:nvPr>
        </p:nvSpPr>
        <p:spPr>
          <a:xfrm>
            <a:off x="381000" y="685800"/>
            <a:ext cx="6096000" cy="3429000"/>
          </a:xfrm>
          <a:prstGeom prst="rect">
            <a:avLst/>
          </a:prstGeom>
        </p:spPr>
        <p:txBody>
          <a:bodyPr/>
          <a:lstStyle/>
          <a:p>
            <a:endParaRPr/>
          </a:p>
        </p:txBody>
      </p:sp>
      <p:sp>
        <p:nvSpPr>
          <p:cNvPr id="129" name="Shape 129"/>
          <p:cNvSpPr>
            <a:spLocks noGrp="1"/>
          </p:cNvSpPr>
          <p:nvPr>
            <p:ph type="body" sz="quarter" idx="1"/>
          </p:nvPr>
        </p:nvSpPr>
        <p:spPr>
          <a:prstGeom prst="rect">
            <a:avLst/>
          </a:prstGeom>
        </p:spPr>
        <p:txBody>
          <a:bodyPr/>
          <a:lstStyle/>
          <a:p>
            <a:r>
              <a:rPr dirty="0"/>
              <a:t>HTML is the markup language of the Web.</a:t>
            </a:r>
          </a:p>
          <a:p>
            <a:r>
              <a:rPr dirty="0"/>
              <a:t>It is a language for describing the structure of a document.</a:t>
            </a:r>
          </a:p>
          <a:p>
            <a:endParaRPr dirty="0"/>
          </a:p>
          <a:p>
            <a:r>
              <a:rPr dirty="0"/>
              <a:t>And it does so by denoting the hierarchy of elements in the document.</a:t>
            </a:r>
          </a:p>
          <a:p>
            <a:endParaRPr dirty="0"/>
          </a:p>
          <a:p>
            <a:r>
              <a:rPr dirty="0"/>
              <a:t>On the right, we see an article from a newspaper and an electronic version of it.</a:t>
            </a:r>
          </a:p>
          <a:p>
            <a:r>
              <a:rPr dirty="0"/>
              <a:t>We can see that the article has a title, a subtitle, an image, and multiple paragraphs in it.</a:t>
            </a:r>
          </a:p>
          <a:p>
            <a:r>
              <a:rPr dirty="0"/>
              <a:t>These are all elements that can be found in html.</a:t>
            </a:r>
          </a:p>
          <a:p>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One last gotcha before we go…  &lt;read slide&gt;</a:t>
            </a:r>
          </a:p>
          <a:p>
            <a:endParaRPr lang="en-US" dirty="0"/>
          </a:p>
          <a:p>
            <a:endParaRPr lang="en-US" dirty="0"/>
          </a:p>
        </p:txBody>
      </p:sp>
    </p:spTree>
    <p:extLst>
      <p:ext uri="{BB962C8B-B14F-4D97-AF65-F5344CB8AC3E}">
        <p14:creationId xmlns:p14="http://schemas.microsoft.com/office/powerpoint/2010/main" val="41847886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&lt;read slide&gt;</a:t>
            </a:r>
          </a:p>
          <a:p>
            <a:endParaRPr lang="en-US" dirty="0"/>
          </a:p>
          <a:p>
            <a:r>
              <a:rPr lang="en-US" dirty="0"/>
              <a:t>If you assign to a location in an array, React will not recognize it as a change, and your component will not update</a:t>
            </a:r>
          </a:p>
        </p:txBody>
      </p:sp>
    </p:spTree>
    <p:extLst>
      <p:ext uri="{BB962C8B-B14F-4D97-AF65-F5344CB8AC3E}">
        <p14:creationId xmlns:p14="http://schemas.microsoft.com/office/powerpoint/2010/main" val="10448818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You can also use the spread operator to update one field of an object, or to extend an array.</a:t>
            </a:r>
          </a:p>
        </p:txBody>
      </p:sp>
    </p:spTree>
    <p:extLst>
      <p:ext uri="{BB962C8B-B14F-4D97-AF65-F5344CB8AC3E}">
        <p14:creationId xmlns:p14="http://schemas.microsoft.com/office/powerpoint/2010/main" val="3222684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08671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noRot="1" noChangeAspect="1"/>
          </p:cNvSpPr>
          <p:nvPr>
            <p:ph type="sldImg"/>
          </p:nvPr>
        </p:nvSpPr>
        <p:spPr>
          <a:xfrm>
            <a:off x="381000" y="685800"/>
            <a:ext cx="6096000" cy="3429000"/>
          </a:xfrm>
          <a:prstGeom prst="rect">
            <a:avLst/>
          </a:prstGeom>
        </p:spPr>
        <p:txBody>
          <a:bodyPr/>
          <a:lstStyle/>
          <a:p>
            <a:endParaRPr/>
          </a:p>
        </p:txBody>
      </p:sp>
      <p:sp>
        <p:nvSpPr>
          <p:cNvPr id="136" name="Shape 136"/>
          <p:cNvSpPr>
            <a:spLocks noGrp="1"/>
          </p:cNvSpPr>
          <p:nvPr>
            <p:ph type="body" sz="quarter" idx="1"/>
          </p:nvPr>
        </p:nvSpPr>
        <p:spPr>
          <a:prstGeom prst="rect">
            <a:avLst/>
          </a:prstGeom>
        </p:spPr>
        <p:txBody>
          <a:bodyPr/>
          <a:lstStyle/>
          <a:p>
            <a:r>
              <a:rPr dirty="0"/>
              <a:t>HTML only gives us only static web apps. </a:t>
            </a:r>
          </a:p>
          <a:p>
            <a:r>
              <a:rPr dirty="0"/>
              <a:t>In order to build more complicated logic and add interactivity, we need to add JavaScript.</a:t>
            </a:r>
          </a:p>
          <a:p>
            <a:endParaRPr lang="en-US" dirty="0"/>
          </a:p>
          <a:p>
            <a:r>
              <a:rPr lang="en-US" dirty="0"/>
              <a:t>Infinite scrolling pictures of cats, complicated and reactive spreadsheets, and collaborative games all operate by using JavaScript to manipulate and modify the documents that HTML describes, but in practice, the tools baked in to JavaScript for doing have proven to be very difficult to use.</a:t>
            </a:r>
          </a:p>
          <a:p>
            <a:endParaRPr lang="en-US" dirty="0"/>
          </a:p>
          <a:p>
            <a:r>
              <a:rPr lang="en-US" dirty="0"/>
              <a:t>Therefore, almost all web development happens with tools that have been built on top of JavaScript which make dealing with the software engineering aspects of Web UI development (design, construction, and maintenance of large programs over time!) more palatable. React is one of these.</a:t>
            </a:r>
          </a:p>
          <a:p>
            <a:endParaRPr lang="en-US" dirty="0"/>
          </a:p>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Shape 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42" name="Shape 142"/>
          <p:cNvSpPr>
            <a:spLocks noGrp="1"/>
          </p:cNvSpPr>
          <p:nvPr>
            <p:ph type="body" sz="quarter" idx="1"/>
          </p:nvPr>
        </p:nvSpPr>
        <p:spPr>
          <a:prstGeom prst="rect">
            <a:avLst/>
          </a:prstGeom>
        </p:spPr>
        <p:txBody>
          <a:bodyPr/>
          <a:lstStyle/>
          <a:p>
            <a:r>
              <a:rPr lang="en-US" dirty="0"/>
              <a:t>Most of the “frameworks” — the tools that have been built on top of </a:t>
            </a:r>
            <a:r>
              <a:rPr lang="en-US" dirty="0" err="1"/>
              <a:t>javascript</a:t>
            </a:r>
            <a:r>
              <a:rPr lang="en-US" dirty="0"/>
              <a:t> — have some opinion about what it means to build a web application, or what a web application looks like.</a:t>
            </a:r>
          </a:p>
          <a:p>
            <a:endParaRPr lang="en-US" dirty="0"/>
          </a:p>
          <a:p>
            <a:r>
              <a:rPr dirty="0"/>
              <a:t>Interactive web apps are made up of widgets.  A widget is an element with which a user interacts.</a:t>
            </a:r>
          </a:p>
          <a:p>
            <a:r>
              <a:rPr dirty="0"/>
              <a:t>It has visual representation, as well as logic.</a:t>
            </a:r>
            <a:endParaRPr lang="en-US" dirty="0"/>
          </a:p>
          <a:p>
            <a:endParaRPr lang="en-US" dirty="0"/>
          </a:p>
          <a:p>
            <a:r>
              <a:rPr lang="en-US" dirty="0"/>
              <a:t>A widget might appear multiple times on a single page, such as the like and comment widget for each image.</a:t>
            </a:r>
          </a:p>
          <a:p>
            <a:endParaRPr lang="en-US" dirty="0"/>
          </a:p>
          <a:p>
            <a:r>
              <a:rPr lang="en-US" dirty="0"/>
              <a:t>And any changes to the data should update the widget.</a:t>
            </a:r>
          </a:p>
          <a:p>
            <a:r>
              <a:rPr lang="en-US" dirty="0"/>
              <a:t>Such as new images or comments showing up in real time.</a:t>
            </a:r>
          </a:p>
          <a:p>
            <a:endParaRPr dirty="0"/>
          </a:p>
          <a:p>
            <a:r>
              <a:rPr dirty="0"/>
              <a:t>For example, Clicking on a like button executes some logic related to it. </a:t>
            </a:r>
          </a:p>
          <a:p>
            <a:r>
              <a:rPr dirty="0"/>
              <a:t>Logic and presentation of a widget are strongly coupled, but different widgets are loosely related.</a:t>
            </a:r>
          </a:p>
          <a:p>
            <a:endParaRPr dirty="0"/>
          </a:p>
          <a:p>
            <a:endParaRPr dirty="0"/>
          </a:p>
          <a:p>
            <a:r>
              <a:rPr dirty="0"/>
              <a:t>But how do we build such widgets?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hape 157"/>
          <p:cNvSpPr>
            <a:spLocks noGrp="1" noRot="1" noChangeAspect="1"/>
          </p:cNvSpPr>
          <p:nvPr>
            <p:ph type="sldImg"/>
          </p:nvPr>
        </p:nvSpPr>
        <p:spPr>
          <a:xfrm>
            <a:off x="381000" y="685800"/>
            <a:ext cx="6096000" cy="3429000"/>
          </a:xfrm>
          <a:prstGeom prst="rect">
            <a:avLst/>
          </a:prstGeom>
        </p:spPr>
        <p:txBody>
          <a:bodyPr/>
          <a:lstStyle/>
          <a:p>
            <a:endParaRPr/>
          </a:p>
        </p:txBody>
      </p:sp>
      <p:sp>
        <p:nvSpPr>
          <p:cNvPr id="158" name="Shape 158"/>
          <p:cNvSpPr>
            <a:spLocks noGrp="1"/>
          </p:cNvSpPr>
          <p:nvPr>
            <p:ph type="body" sz="quarter" idx="1"/>
          </p:nvPr>
        </p:nvSpPr>
        <p:spPr>
          <a:prstGeom prst="rect">
            <a:avLst/>
          </a:prstGeom>
        </p:spPr>
        <p:txBody>
          <a:bodyPr/>
          <a:lstStyle/>
          <a:p>
            <a:r>
              <a:rPr dirty="0"/>
              <a:t>Components organize the logic and presentation into a single unit.</a:t>
            </a:r>
          </a:p>
          <a:p>
            <a:r>
              <a:rPr dirty="0"/>
              <a:t>This includes the state, and the logic necessary to update the state.</a:t>
            </a:r>
          </a:p>
          <a:p>
            <a:r>
              <a:rPr dirty="0"/>
              <a:t>And it also includes the presentation for rendering this state.</a:t>
            </a:r>
          </a:p>
          <a:p>
            <a:endParaRPr dirty="0"/>
          </a:p>
          <a:p>
            <a:r>
              <a:rPr dirty="0"/>
              <a:t>Components also synchronize the state with its presentation</a:t>
            </a:r>
            <a:r>
              <a:rPr lang="en-US" dirty="0"/>
              <a:t>, m</a:t>
            </a:r>
            <a:r>
              <a:rPr dirty="0"/>
              <a:t>eaning</a:t>
            </a:r>
            <a:r>
              <a:rPr lang="en-US" dirty="0"/>
              <a:t> that</a:t>
            </a:r>
            <a:r>
              <a:rPr dirty="0"/>
              <a:t> whenever the state changes, this updated html is rendered to the screen.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r>
              <a:t>Let's go a little deeper into components and understand the like button component in terms of the data and presentation it needs to manage.</a:t>
            </a:r>
          </a:p>
          <a:p>
            <a:r>
              <a:t>So, what does the like button keep track of?</a:t>
            </a:r>
          </a:p>
          <a:p>
            <a:r>
              <a:t>It tracks whether the post is liked or not,</a:t>
            </a:r>
          </a:p>
          <a:p>
            <a:r>
              <a:t>And it keeps track of what post it is associated with.</a:t>
            </a:r>
          </a:p>
          <a:p>
            <a:endParaRPr/>
          </a:p>
          <a:p>
            <a:r>
              <a:t>What logic does this button have?</a:t>
            </a:r>
          </a:p>
          <a:p>
            <a:r>
              <a:t>When the like status is changed, it sends an update to the server.</a:t>
            </a:r>
          </a:p>
          <a:p>
            <a:endParaRPr/>
          </a:p>
          <a:p>
            <a:r>
              <a:t>And how does it look?</a:t>
            </a:r>
          </a:p>
          <a:p>
            <a:r>
              <a:t>It is filled in if the post is liked and is hollow if not.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a:spLocks noGrp="1" noRot="1" noChangeAspect="1"/>
          </p:cNvSpPr>
          <p:nvPr>
            <p:ph type="sldImg"/>
          </p:nvPr>
        </p:nvSpPr>
        <p:spPr>
          <a:xfrm>
            <a:off x="381000" y="685800"/>
            <a:ext cx="6096000" cy="3429000"/>
          </a:xfrm>
          <a:prstGeom prst="rect">
            <a:avLst/>
          </a:prstGeom>
        </p:spPr>
        <p:txBody>
          <a:bodyPr/>
          <a:lstStyle/>
          <a:p>
            <a:endParaRPr/>
          </a:p>
        </p:txBody>
      </p:sp>
      <p:sp>
        <p:nvSpPr>
          <p:cNvPr id="192" name="Shape 192"/>
          <p:cNvSpPr>
            <a:spLocks noGrp="1"/>
          </p:cNvSpPr>
          <p:nvPr>
            <p:ph type="body" sz="quarter" idx="1"/>
          </p:nvPr>
        </p:nvSpPr>
        <p:spPr>
          <a:prstGeom prst="rect">
            <a:avLst/>
          </a:prstGeom>
        </p:spPr>
        <p:txBody>
          <a:bodyPr/>
          <a:lstStyle/>
          <a:p>
            <a:r>
              <a:rPr dirty="0"/>
              <a:t>And finally, we are going to talk about React!</a:t>
            </a:r>
          </a:p>
          <a:p>
            <a:endParaRPr dirty="0"/>
          </a:p>
          <a:p>
            <a:r>
              <a:rPr dirty="0"/>
              <a:t>React is a front end framework for building components.</a:t>
            </a:r>
          </a:p>
          <a:p>
            <a:endParaRPr dirty="0"/>
          </a:p>
          <a:p>
            <a:r>
              <a:rPr dirty="0"/>
              <a:t>It was created by Facebook in May of 2013.</a:t>
            </a:r>
          </a:p>
          <a:p>
            <a:endParaRPr dirty="0"/>
          </a:p>
          <a:p>
            <a:r>
              <a:rPr dirty="0"/>
              <a:t>It provides powerful abstractions for creating and describing components.</a:t>
            </a:r>
          </a:p>
          <a:p>
            <a:endParaRPr dirty="0"/>
          </a:p>
          <a:p>
            <a:r>
              <a:rPr dirty="0"/>
              <a:t>Some of the key concepts that we will cover include:</a:t>
            </a:r>
          </a:p>
          <a:p>
            <a:r>
              <a:rPr dirty="0"/>
              <a:t>Embedding HTML in Typescript.</a:t>
            </a:r>
          </a:p>
          <a:p>
            <a:r>
              <a:rPr dirty="0"/>
              <a:t>Tracking application state.</a:t>
            </a:r>
          </a:p>
          <a:p>
            <a:r>
              <a:rPr dirty="0"/>
              <a:t>And how React automatically and efficiently re-renders parts of the page through a process called reconciliation.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xfrm>
            <a:off x="381000" y="685800"/>
            <a:ext cx="6096000" cy="3429000"/>
          </a:xfrm>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r>
              <a:rPr dirty="0"/>
              <a:t>React is and has been among the most popular frameworks for front end development for the past</a:t>
            </a:r>
            <a:r>
              <a:rPr lang="en-US" dirty="0"/>
              <a:t> decade, and is used in a substantial percentage of all websites, including </a:t>
            </a:r>
            <a:r>
              <a:rPr dirty="0"/>
              <a:t>Facebook, Instagram,</a:t>
            </a:r>
            <a:r>
              <a:rPr lang="en-US" dirty="0"/>
              <a:t> and</a:t>
            </a:r>
            <a:r>
              <a:rPr dirty="0"/>
              <a:t> </a:t>
            </a:r>
            <a:r>
              <a:rPr dirty="0" err="1"/>
              <a:t>AirBNB</a:t>
            </a:r>
            <a:r>
              <a:rPr lang="en-US" dirty="0"/>
              <a:t>. A substantial percentage of all websites — something like 3% according to some estimates — use React.</a:t>
            </a:r>
          </a:p>
          <a:p>
            <a:endParaRPr lang="en-US" dirty="0"/>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2" name="Title Text"/>
          <p:cNvSpPr txBox="1">
            <a:spLocks noGrp="1"/>
          </p:cNvSpPr>
          <p:nvPr>
            <p:ph type="title"/>
          </p:nvPr>
        </p:nvSpPr>
        <p:spPr>
          <a:xfrm>
            <a:off x="539260" y="763217"/>
            <a:ext cx="10814540" cy="1508928"/>
          </a:xfrm>
          <a:prstGeom prst="rect">
            <a:avLst/>
          </a:prstGeom>
        </p:spPr>
        <p:txBody>
          <a:bodyPr/>
          <a:lstStyle>
            <a:lvl1pPr>
              <a:defRPr sz="3200"/>
            </a:lvl1pPr>
          </a:lstStyle>
          <a:p>
            <a:r>
              <a:t>Title Text</a:t>
            </a:r>
          </a:p>
        </p:txBody>
      </p:sp>
      <p:sp>
        <p:nvSpPr>
          <p:cNvPr id="13" name="Body Level One…"/>
          <p:cNvSpPr txBox="1">
            <a:spLocks noGrp="1"/>
          </p:cNvSpPr>
          <p:nvPr>
            <p:ph type="body" sz="half" idx="1"/>
          </p:nvPr>
        </p:nvSpPr>
        <p:spPr>
          <a:xfrm>
            <a:off x="539260" y="2593592"/>
            <a:ext cx="10128740" cy="1655762"/>
          </a:xfrm>
          <a:prstGeom prst="rect">
            <a:avLst/>
          </a:prstGeom>
        </p:spPr>
        <p:txBody>
          <a:bodyPr/>
          <a:lstStyle>
            <a:lvl1pPr marL="0" indent="0">
              <a:buSzTx/>
              <a:buFontTx/>
              <a:buNone/>
              <a:defRPr>
                <a:latin typeface="Verdana"/>
                <a:ea typeface="Verdana"/>
                <a:cs typeface="Verdana"/>
                <a:sym typeface="Verdana"/>
              </a:defRPr>
            </a:lvl1pPr>
            <a:lvl2pPr marL="0" indent="457200">
              <a:buSzTx/>
              <a:buFontTx/>
              <a:buNone/>
              <a:defRPr>
                <a:latin typeface="Verdana"/>
                <a:ea typeface="Verdana"/>
                <a:cs typeface="Verdana"/>
                <a:sym typeface="Verdana"/>
              </a:defRPr>
            </a:lvl2pPr>
            <a:lvl3pPr marL="0" indent="914400">
              <a:buSzTx/>
              <a:buFontTx/>
              <a:buNone/>
              <a:defRPr>
                <a:latin typeface="Verdana"/>
                <a:ea typeface="Verdana"/>
                <a:cs typeface="Verdana"/>
                <a:sym typeface="Verdana"/>
              </a:defRPr>
            </a:lvl3pPr>
            <a:lvl4pPr marL="0" indent="1371600">
              <a:buSzTx/>
              <a:buFontTx/>
              <a:buNone/>
              <a:defRPr>
                <a:latin typeface="Verdana"/>
                <a:ea typeface="Verdana"/>
                <a:cs typeface="Verdana"/>
                <a:sym typeface="Verdana"/>
              </a:defRPr>
            </a:lvl4pPr>
            <a:lvl5pPr marL="0" indent="1828800">
              <a:buSzTx/>
              <a:buFontTx/>
              <a:buNone/>
              <a:defRPr>
                <a:latin typeface="Verdana"/>
                <a:ea typeface="Verdana"/>
                <a:cs typeface="Verdana"/>
                <a:sym typeface="Verdana"/>
              </a:defRPr>
            </a:lvl5pPr>
          </a:lstStyle>
          <a:p>
            <a:r>
              <a:t>Body Level One</a:t>
            </a:r>
          </a:p>
          <a:p>
            <a:pPr lvl="1"/>
            <a:r>
              <a:t>Body Level Two</a:t>
            </a:r>
          </a:p>
          <a:p>
            <a:pPr lvl="2"/>
            <a:r>
              <a:t>Body Level Three</a:t>
            </a:r>
          </a:p>
          <a:p>
            <a:pPr lvl="3"/>
            <a:r>
              <a:t>Body Level Four</a:t>
            </a:r>
          </a:p>
          <a:p>
            <a:pPr lvl="4"/>
            <a:r>
              <a:t>Body Level Five</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5" name="Straight Connector 7"/>
          <p:cNvSpPr/>
          <p:nvPr/>
        </p:nvSpPr>
        <p:spPr>
          <a:xfrm>
            <a:off x="539259" y="2411540"/>
            <a:ext cx="10814541" cy="1"/>
          </a:xfrm>
          <a:prstGeom prst="line">
            <a:avLst/>
          </a:prstGeom>
          <a:ln w="6350">
            <a:solidFill>
              <a:schemeClr val="accent1"/>
            </a:solidFill>
            <a:miter/>
          </a:ln>
        </p:spPr>
        <p:txBody>
          <a:bodyPr lIns="45719" rIns="45719"/>
          <a:lstStyle/>
          <a:p>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105" name="Title Text"/>
          <p:cNvSpPr txBox="1">
            <a:spLocks noGrp="1"/>
          </p:cNvSpPr>
          <p:nvPr>
            <p:ph type="title"/>
          </p:nvPr>
        </p:nvSpPr>
        <p:spPr>
          <a:xfrm>
            <a:off x="838200" y="365125"/>
            <a:ext cx="10515600" cy="1325563"/>
          </a:xfrm>
          <a:prstGeom prst="rect">
            <a:avLst/>
          </a:prstGeom>
        </p:spPr>
        <p:txBody>
          <a:bodyPr/>
          <a:lstStyle>
            <a:lvl1pPr>
              <a:defRPr>
                <a:solidFill>
                  <a:schemeClr val="accent3"/>
                </a:solidFill>
              </a:defRPr>
            </a:lvl1pPr>
          </a:lstStyle>
          <a:p>
            <a:r>
              <a:t>Title Text</a:t>
            </a:r>
          </a:p>
        </p:txBody>
      </p:sp>
      <p:sp>
        <p:nvSpPr>
          <p:cNvPr id="106" name="Body Level One…"/>
          <p:cNvSpPr txBox="1">
            <a:spLocks noGrp="1"/>
          </p:cNvSpPr>
          <p:nvPr>
            <p:ph type="body" idx="1"/>
          </p:nvPr>
        </p:nvSpPr>
        <p:spPr>
          <a:xfrm>
            <a:off x="535781" y="1562695"/>
            <a:ext cx="8786529" cy="4688086"/>
          </a:xfrm>
          <a:prstGeom prst="rect">
            <a:avLst/>
          </a:prstGeom>
        </p:spPr>
        <p:txBody>
          <a:bodyPr/>
          <a:lstStyle>
            <a:lvl1pPr marL="257165" indent="-257165"/>
            <a:lvl2pPr marL="557192" indent="-300026"/>
            <a:lvl3pPr marL="707206" indent="-257165"/>
            <a:lvl4pPr marL="900080" indent="-257165"/>
            <a:lvl5pPr marL="1092954" indent="-257165"/>
          </a:lstStyle>
          <a:p>
            <a:r>
              <a:t>Body Level One</a:t>
            </a:r>
          </a:p>
          <a:p>
            <a:pPr lvl="1"/>
            <a:r>
              <a:t>Body Level Two</a:t>
            </a:r>
          </a:p>
          <a:p>
            <a:pPr lvl="2"/>
            <a:r>
              <a:t>Body Level Three</a:t>
            </a:r>
          </a:p>
          <a:p>
            <a:pPr lvl="3"/>
            <a:r>
              <a:t>Body Level Four</a:t>
            </a:r>
          </a:p>
          <a:p>
            <a:pPr lvl="4"/>
            <a:r>
              <a:t>Body Level Five</a:t>
            </a:r>
          </a:p>
        </p:txBody>
      </p:sp>
      <p:sp>
        <p:nvSpPr>
          <p:cNvPr id="107" name="Slide Number"/>
          <p:cNvSpPr txBox="1">
            <a:spLocks noGrp="1"/>
          </p:cNvSpPr>
          <p:nvPr>
            <p:ph type="sldNum" sz="quarter" idx="2"/>
          </p:nvPr>
        </p:nvSpPr>
        <p:spPr>
          <a:xfrm>
            <a:off x="15467123" y="6418175"/>
            <a:ext cx="258625" cy="248306"/>
          </a:xfrm>
          <a:prstGeom prst="rect">
            <a:avLst/>
          </a:prstGeom>
        </p:spPr>
        <p:txBody>
          <a:bodyPr/>
          <a:lstStyle>
            <a:lvl1pPr defTabSz="547695"/>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2" name="Title Text"/>
          <p:cNvSpPr txBox="1">
            <a:spLocks noGrp="1"/>
          </p:cNvSpPr>
          <p:nvPr>
            <p:ph type="title"/>
          </p:nvPr>
        </p:nvSpPr>
        <p:spPr>
          <a:xfrm>
            <a:off x="838200" y="18254"/>
            <a:ext cx="10515600" cy="1325564"/>
          </a:xfrm>
          <a:prstGeom prst="rect">
            <a:avLst/>
          </a:prstGeom>
        </p:spPr>
        <p:txBody>
          <a:bodyPr/>
          <a:lstStyle>
            <a:lvl1pPr>
              <a:defRPr sz="3600"/>
            </a:lvl1pPr>
          </a:lstStyle>
          <a:p>
            <a:r>
              <a:rPr dirty="0"/>
              <a:t>Title Text</a:t>
            </a:r>
          </a:p>
        </p:txBody>
      </p:sp>
      <p:sp>
        <p:nvSpPr>
          <p:cNvPr id="23" name="Body Level One…"/>
          <p:cNvSpPr txBox="1">
            <a:spLocks noGrp="1"/>
          </p:cNvSpPr>
          <p:nvPr>
            <p:ph type="body" idx="1" hasCustomPrompt="1"/>
          </p:nvPr>
        </p:nvSpPr>
        <p:spPr>
          <a:xfrm>
            <a:off x="838200" y="1500159"/>
            <a:ext cx="7887346" cy="4351339"/>
          </a:xfrm>
          <a:prstGeom prst="rect">
            <a:avLst/>
          </a:prstGeom>
        </p:spPr>
        <p:txBody>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5" name="Straight Connector 7"/>
          <p:cNvSpPr/>
          <p:nvPr/>
        </p:nvSpPr>
        <p:spPr>
          <a:xfrm>
            <a:off x="838200" y="1429058"/>
            <a:ext cx="10515600" cy="1"/>
          </a:xfrm>
          <a:prstGeom prst="line">
            <a:avLst/>
          </a:prstGeom>
          <a:ln w="6350">
            <a:solidFill>
              <a:schemeClr val="accent1"/>
            </a:solidFill>
            <a:miter/>
          </a:ln>
        </p:spPr>
        <p:txBody>
          <a:bodyPr lIns="45719" rIns="45719"/>
          <a:lstStyle/>
          <a:p>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2" name="Title Text"/>
          <p:cNvSpPr txBox="1">
            <a:spLocks noGrp="1"/>
          </p:cNvSpPr>
          <p:nvPr>
            <p:ph type="title"/>
          </p:nvPr>
        </p:nvSpPr>
        <p:spPr>
          <a:xfrm>
            <a:off x="831850" y="1709738"/>
            <a:ext cx="10515600" cy="2852737"/>
          </a:xfrm>
          <a:prstGeom prst="rect">
            <a:avLst/>
          </a:prstGeom>
        </p:spPr>
        <p:txBody>
          <a:bodyPr/>
          <a:lstStyle/>
          <a:p>
            <a:r>
              <a:t>Title Text</a:t>
            </a:r>
          </a:p>
        </p:txBody>
      </p:sp>
      <p:sp>
        <p:nvSpPr>
          <p:cNvPr id="33"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5" name="Straight Connector 7"/>
          <p:cNvSpPr/>
          <p:nvPr/>
        </p:nvSpPr>
        <p:spPr>
          <a:xfrm>
            <a:off x="831850" y="4562475"/>
            <a:ext cx="10521950" cy="0"/>
          </a:xfrm>
          <a:prstGeom prst="line">
            <a:avLst/>
          </a:prstGeom>
          <a:ln w="6350">
            <a:solidFill>
              <a:schemeClr val="accent1"/>
            </a:solidFill>
            <a:miter/>
          </a:ln>
        </p:spPr>
        <p:txBody>
          <a:bodyPr lIns="45719" rIns="45719"/>
          <a:lstStyle/>
          <a:p>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2" name="Title Text"/>
          <p:cNvSpPr txBox="1">
            <a:spLocks noGrp="1"/>
          </p:cNvSpPr>
          <p:nvPr>
            <p:ph type="title"/>
          </p:nvPr>
        </p:nvSpPr>
        <p:spPr>
          <a:xfrm>
            <a:off x="838200" y="365125"/>
            <a:ext cx="10515600" cy="1325563"/>
          </a:xfrm>
          <a:prstGeom prst="rect">
            <a:avLst/>
          </a:prstGeom>
        </p:spPr>
        <p:txBody>
          <a:bodyPr/>
          <a:lstStyle/>
          <a:p>
            <a:r>
              <a:t>Title Text</a:t>
            </a:r>
          </a:p>
        </p:txBody>
      </p:sp>
      <p:sp>
        <p:nvSpPr>
          <p:cNvPr id="43"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5" name="Straight Connector 8"/>
          <p:cNvSpPr/>
          <p:nvPr/>
        </p:nvSpPr>
        <p:spPr>
          <a:xfrm>
            <a:off x="838200" y="1690688"/>
            <a:ext cx="10515600" cy="1"/>
          </a:xfrm>
          <a:prstGeom prst="line">
            <a:avLst/>
          </a:prstGeom>
          <a:ln w="6350">
            <a:solidFill>
              <a:schemeClr val="accent1"/>
            </a:solidFill>
            <a:miter/>
          </a:ln>
        </p:spPr>
        <p:txBody>
          <a:bodyPr lIns="45719" rIns="45719"/>
          <a:lstStyle/>
          <a:p>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52"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53"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4" name="Text Placeholder 4"/>
          <p:cNvSpPr>
            <a:spLocks noGrp="1"/>
          </p:cNvSpPr>
          <p:nvPr>
            <p:ph type="body" sz="quarter" idx="21"/>
          </p:nvPr>
        </p:nvSpPr>
        <p:spPr>
          <a:xfrm>
            <a:off x="6172200" y="1681163"/>
            <a:ext cx="5183188" cy="823913"/>
          </a:xfrm>
          <a:prstGeom prst="rect">
            <a:avLst/>
          </a:prstGeom>
        </p:spPr>
        <p:txBody>
          <a:bodyPr anchor="b"/>
          <a:lstStyle/>
          <a:p>
            <a:pPr marL="0" indent="0">
              <a:buSzTx/>
              <a:buFontTx/>
              <a:buNone/>
              <a:defRPr sz="2400" b="1"/>
            </a:pPr>
            <a:endParaRP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2" name="Title Text"/>
          <p:cNvSpPr txBox="1">
            <a:spLocks noGrp="1"/>
          </p:cNvSpPr>
          <p:nvPr>
            <p:ph type="title"/>
          </p:nvPr>
        </p:nvSpPr>
        <p:spPr>
          <a:prstGeom prst="rect">
            <a:avLst/>
          </a:prstGeom>
        </p:spPr>
        <p:txBody>
          <a:bodyPr>
            <a:normAutofit/>
          </a:bodyPr>
          <a:lstStyle>
            <a:lvl1pPr>
              <a:defRPr sz="3600"/>
            </a:lvl1pPr>
          </a:lstStyle>
          <a:p>
            <a:r>
              <a:rPr dirty="0"/>
              <a:t>Title Text</a:t>
            </a:r>
          </a:p>
        </p:txBody>
      </p:sp>
      <p:sp>
        <p:nvSpPr>
          <p:cNvPr id="6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77" name="Title Text"/>
          <p:cNvSpPr txBox="1">
            <a:spLocks noGrp="1"/>
          </p:cNvSpPr>
          <p:nvPr>
            <p:ph type="title"/>
          </p:nvPr>
        </p:nvSpPr>
        <p:spPr>
          <a:xfrm>
            <a:off x="839787" y="457200"/>
            <a:ext cx="3932239" cy="1600200"/>
          </a:xfrm>
          <a:prstGeom prst="rect">
            <a:avLst/>
          </a:prstGeom>
        </p:spPr>
        <p:txBody>
          <a:bodyPr/>
          <a:lstStyle>
            <a:lvl1pPr>
              <a:defRPr sz="3200"/>
            </a:lvl1pPr>
          </a:lstStyle>
          <a:p>
            <a:r>
              <a:t>Title Text</a:t>
            </a:r>
          </a:p>
        </p:txBody>
      </p:sp>
      <p:sp>
        <p:nvSpPr>
          <p:cNvPr id="78"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9" name="Text Placeholder 3"/>
          <p:cNvSpPr>
            <a:spLocks noGrp="1"/>
          </p:cNvSpPr>
          <p:nvPr>
            <p:ph type="body" sz="quarter" idx="21"/>
          </p:nvPr>
        </p:nvSpPr>
        <p:spPr>
          <a:xfrm>
            <a:off x="839787" y="2057400"/>
            <a:ext cx="3932238" cy="3811588"/>
          </a:xfrm>
          <a:prstGeom prst="rect">
            <a:avLst/>
          </a:prstGeom>
        </p:spPr>
        <p:txBody>
          <a:bodyPr/>
          <a:lstStyle/>
          <a:p>
            <a:pPr marL="0" indent="0">
              <a:buSzTx/>
              <a:buFontTx/>
              <a:buNone/>
              <a:defRPr sz="1600"/>
            </a:pPr>
            <a:endParaRP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87" name="Title Text"/>
          <p:cNvSpPr txBox="1">
            <a:spLocks noGrp="1"/>
          </p:cNvSpPr>
          <p:nvPr>
            <p:ph type="title"/>
          </p:nvPr>
        </p:nvSpPr>
        <p:spPr>
          <a:xfrm>
            <a:off x="839787" y="457200"/>
            <a:ext cx="3932239" cy="1600200"/>
          </a:xfrm>
          <a:prstGeom prst="rect">
            <a:avLst/>
          </a:prstGeom>
        </p:spPr>
        <p:txBody>
          <a:bodyPr/>
          <a:lstStyle>
            <a:lvl1pPr>
              <a:defRPr sz="3200"/>
            </a:lvl1pPr>
          </a:lstStyle>
          <a:p>
            <a:r>
              <a:t>Title Text</a:t>
            </a:r>
          </a:p>
        </p:txBody>
      </p:sp>
      <p:sp>
        <p:nvSpPr>
          <p:cNvPr id="88" name="Picture Placeholder 2"/>
          <p:cNvSpPr>
            <a:spLocks noGrp="1"/>
          </p:cNvSpPr>
          <p:nvPr>
            <p:ph type="pic" sz="half" idx="21"/>
          </p:nvPr>
        </p:nvSpPr>
        <p:spPr>
          <a:xfrm>
            <a:off x="5183187" y="987425"/>
            <a:ext cx="6172201" cy="4873625"/>
          </a:xfrm>
          <a:prstGeom prst="rect">
            <a:avLst/>
          </a:prstGeom>
        </p:spPr>
        <p:txBody>
          <a:bodyPr lIns="91439" rIns="91439">
            <a:noAutofit/>
          </a:bodyPr>
          <a:lstStyle/>
          <a:p>
            <a:endParaRPr/>
          </a:p>
        </p:txBody>
      </p:sp>
      <p:sp>
        <p:nvSpPr>
          <p:cNvPr id="89"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 Top">
    <p:spTree>
      <p:nvGrpSpPr>
        <p:cNvPr id="1" name=""/>
        <p:cNvGrpSpPr/>
        <p:nvPr/>
      </p:nvGrpSpPr>
      <p:grpSpPr>
        <a:xfrm>
          <a:off x="0" y="0"/>
          <a:ext cx="0" cy="0"/>
          <a:chOff x="0" y="0"/>
          <a:chExt cx="0" cy="0"/>
        </a:xfrm>
      </p:grpSpPr>
      <p:sp>
        <p:nvSpPr>
          <p:cNvPr id="97" name="Title Text"/>
          <p:cNvSpPr txBox="1">
            <a:spLocks noGrp="1"/>
          </p:cNvSpPr>
          <p:nvPr>
            <p:ph type="title"/>
          </p:nvPr>
        </p:nvSpPr>
        <p:spPr>
          <a:xfrm>
            <a:off x="838200" y="365125"/>
            <a:ext cx="10515600" cy="1325563"/>
          </a:xfrm>
          <a:prstGeom prst="rect">
            <a:avLst/>
          </a:prstGeom>
        </p:spPr>
        <p:txBody>
          <a:bodyPr/>
          <a:lstStyle>
            <a:lvl1pPr>
              <a:defRPr>
                <a:solidFill>
                  <a:schemeClr val="accent2"/>
                </a:solidFill>
              </a:defRPr>
            </a:lvl1pPr>
          </a:lstStyle>
          <a:p>
            <a:r>
              <a:t>Title Text</a:t>
            </a:r>
          </a:p>
        </p:txBody>
      </p:sp>
      <p:sp>
        <p:nvSpPr>
          <p:cNvPr id="98" name="Slide Number"/>
          <p:cNvSpPr txBox="1">
            <a:spLocks noGrp="1"/>
          </p:cNvSpPr>
          <p:nvPr>
            <p:ph type="sldNum" sz="quarter" idx="2"/>
          </p:nvPr>
        </p:nvSpPr>
        <p:spPr>
          <a:xfrm>
            <a:off x="15467123" y="6418175"/>
            <a:ext cx="258625" cy="248306"/>
          </a:xfrm>
          <a:prstGeom prst="rect">
            <a:avLst/>
          </a:prstGeom>
        </p:spPr>
        <p:txBody>
          <a:bodyPr/>
          <a:lstStyle>
            <a:lvl1pPr defTabSz="547695"/>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0"/>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b">
            <a:normAutofit/>
          </a:bodyPr>
          <a:lstStyle/>
          <a:p>
            <a:r>
              <a:t>Title Text</a:t>
            </a:r>
          </a:p>
        </p:txBody>
      </p:sp>
      <p:sp>
        <p:nvSpPr>
          <p:cNvPr id="3" name="Slide Number"/>
          <p:cNvSpPr txBox="1">
            <a:spLocks noGrp="1"/>
          </p:cNvSpPr>
          <p:nvPr>
            <p:ph type="sldNum" sz="quarter" idx="2"/>
          </p:nvPr>
        </p:nvSpPr>
        <p:spPr>
          <a:xfrm>
            <a:off x="11095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dirty="0"/>
          </a:p>
        </p:txBody>
      </p:sp>
      <p:sp>
        <p:nvSpPr>
          <p:cNvPr id="4" name="Straight Connector 6"/>
          <p:cNvSpPr/>
          <p:nvPr/>
        </p:nvSpPr>
        <p:spPr>
          <a:xfrm>
            <a:off x="838200" y="1325562"/>
            <a:ext cx="10515600" cy="1"/>
          </a:xfrm>
          <a:prstGeom prst="line">
            <a:avLst/>
          </a:prstGeom>
          <a:ln w="6350">
            <a:solidFill>
              <a:schemeClr val="accent1"/>
            </a:solidFill>
            <a:miter/>
          </a:ln>
        </p:spPr>
        <p:txBody>
          <a:bodyPr lIns="45719" rIns="45719"/>
          <a:lstStyle/>
          <a:p>
            <a:endParaRPr/>
          </a:p>
        </p:txBody>
      </p:sp>
      <p:sp>
        <p:nvSpPr>
          <p:cNvPr id="5"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Lst>
  <p:transition spd="med"/>
  <p:hf hdr="0" ftr="0" dt="0"/>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70C0"/>
          </a:solidFill>
          <a:uFillTx/>
          <a:latin typeface="Verdana"/>
          <a:ea typeface="Verdana"/>
          <a:cs typeface="Verdana"/>
          <a:sym typeface="Verdana"/>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70C0"/>
          </a:solidFill>
          <a:uFillTx/>
          <a:latin typeface="Verdana"/>
          <a:ea typeface="Verdana"/>
          <a:cs typeface="Verdana"/>
          <a:sym typeface="Verdana"/>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70C0"/>
          </a:solidFill>
          <a:uFillTx/>
          <a:latin typeface="Verdana"/>
          <a:ea typeface="Verdana"/>
          <a:cs typeface="Verdana"/>
          <a:sym typeface="Verdana"/>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70C0"/>
          </a:solidFill>
          <a:uFillTx/>
          <a:latin typeface="Verdana"/>
          <a:ea typeface="Verdana"/>
          <a:cs typeface="Verdana"/>
          <a:sym typeface="Verdana"/>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70C0"/>
          </a:solidFill>
          <a:uFillTx/>
          <a:latin typeface="Verdana"/>
          <a:ea typeface="Verdana"/>
          <a:cs typeface="Verdana"/>
          <a:sym typeface="Verdana"/>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70C0"/>
          </a:solidFill>
          <a:uFillTx/>
          <a:latin typeface="Verdana"/>
          <a:ea typeface="Verdana"/>
          <a:cs typeface="Verdana"/>
          <a:sym typeface="Verdana"/>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70C0"/>
          </a:solidFill>
          <a:uFillTx/>
          <a:latin typeface="Verdana"/>
          <a:ea typeface="Verdana"/>
          <a:cs typeface="Verdana"/>
          <a:sym typeface="Verdana"/>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70C0"/>
          </a:solidFill>
          <a:uFillTx/>
          <a:latin typeface="Verdana"/>
          <a:ea typeface="Verdana"/>
          <a:cs typeface="Verdana"/>
          <a:sym typeface="Verdana"/>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70C0"/>
          </a:solidFill>
          <a:uFillTx/>
          <a:latin typeface="Verdana"/>
          <a:ea typeface="Verdana"/>
          <a:cs typeface="Verdana"/>
          <a:sym typeface="Verdana"/>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developer.mozilla.org/en-US/docs/Web/API/consol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react.dev/learn/render-and-commit"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react.dev/reference/react/lazy"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s://react.dev/learn/updating-objects-in-stat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hyperlink" Target="https://react.dev/learn/updating-arrays-in-stat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reactjs.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itle 1"/>
          <p:cNvSpPr txBox="1">
            <a:spLocks noGrp="1"/>
          </p:cNvSpPr>
          <p:nvPr>
            <p:ph type="ctrTitle"/>
          </p:nvPr>
        </p:nvSpPr>
        <p:spPr>
          <a:xfrm>
            <a:off x="539259" y="763217"/>
            <a:ext cx="10814541" cy="1508928"/>
          </a:xfrm>
          <a:prstGeom prst="rect">
            <a:avLst/>
          </a:prstGeom>
        </p:spPr>
        <p:txBody>
          <a:bodyPr/>
          <a:lstStyle/>
          <a:p>
            <a:r>
              <a:rPr dirty="0"/>
              <a:t>CS 4530: Fundamentals of Software Engineering</a:t>
            </a:r>
            <a:br>
              <a:rPr dirty="0"/>
            </a:br>
            <a:r>
              <a:rPr dirty="0"/>
              <a:t>Module </a:t>
            </a:r>
            <a:r>
              <a:rPr lang="en-US" dirty="0"/>
              <a:t>5</a:t>
            </a:r>
            <a:r>
              <a:rPr dirty="0"/>
              <a:t>: React</a:t>
            </a:r>
            <a:r>
              <a:rPr lang="en-US" dirty="0"/>
              <a:t> Basics</a:t>
            </a:r>
            <a:endParaRPr dirty="0"/>
          </a:p>
        </p:txBody>
      </p:sp>
      <p:sp>
        <p:nvSpPr>
          <p:cNvPr id="117" name="Subtitle 7"/>
          <p:cNvSpPr txBox="1">
            <a:spLocks noGrp="1"/>
          </p:cNvSpPr>
          <p:nvPr>
            <p:ph type="subTitle" sz="half" idx="1"/>
          </p:nvPr>
        </p:nvSpPr>
        <p:spPr>
          <a:xfrm>
            <a:off x="539260" y="2593592"/>
            <a:ext cx="10128740" cy="1655762"/>
          </a:xfrm>
          <a:prstGeom prst="rect">
            <a:avLst/>
          </a:prstGeom>
        </p:spPr>
        <p:txBody>
          <a:bodyPr/>
          <a:lstStyle/>
          <a:p>
            <a:pPr>
              <a:lnSpc>
                <a:spcPct val="100000"/>
              </a:lnSpc>
            </a:pPr>
            <a:r>
              <a:rPr lang="en-US" sz="2800" dirty="0"/>
              <a:t>Adeel Bhutta and Mitch Wand</a:t>
            </a:r>
          </a:p>
          <a:p>
            <a:pPr>
              <a:lnSpc>
                <a:spcPct val="100000"/>
              </a:lnSpc>
            </a:pPr>
            <a:r>
              <a:rPr lang="en-US" sz="2800" dirty="0"/>
              <a:t>Khoury College of Computer Sciences</a:t>
            </a:r>
          </a:p>
          <a:p>
            <a:endParaRPr lang="en-US" sz="2800" dirty="0"/>
          </a:p>
        </p:txBody>
      </p:sp>
      <p:sp>
        <p:nvSpPr>
          <p:cNvPr id="118" name="Slide Number Placeholder 3"/>
          <p:cNvSpPr txBox="1">
            <a:spLocks noGrp="1"/>
          </p:cNvSpPr>
          <p:nvPr>
            <p:ph type="sldNum" sz="quarter" idx="2"/>
          </p:nvPr>
        </p:nvSpPr>
        <p:spPr>
          <a:xfrm>
            <a:off x="11172418" y="6414760"/>
            <a:ext cx="181383"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sp>
        <p:nvSpPr>
          <p:cNvPr id="119" name="Rectangle 2"/>
          <p:cNvSpPr txBox="1"/>
          <p:nvPr/>
        </p:nvSpPr>
        <p:spPr>
          <a:xfrm>
            <a:off x="584979" y="5710018"/>
            <a:ext cx="6004561"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a:solidFill>
                  <a:srgbClr val="5C5962"/>
                </a:solidFill>
              </a:defRPr>
            </a:pPr>
            <a:r>
              <a:rPr dirty="0"/>
              <a:t>© 202</a:t>
            </a:r>
            <a:r>
              <a:rPr lang="en-US" dirty="0"/>
              <a:t>6</a:t>
            </a:r>
            <a:r>
              <a:rPr dirty="0"/>
              <a:t> Released under the </a:t>
            </a:r>
            <a:r>
              <a:rPr u="sng" dirty="0">
                <a:solidFill>
                  <a:srgbClr val="0563C1"/>
                </a:solidFill>
                <a:uFill>
                  <a:solidFill>
                    <a:srgbClr val="0563C1"/>
                  </a:solidFill>
                </a:uFill>
                <a:hlinkClick r:id="rId3"/>
              </a:rPr>
              <a:t>CC BY-SA</a:t>
            </a:r>
            <a:r>
              <a:rPr dirty="0"/>
              <a:t> license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Title 1"/>
          <p:cNvSpPr txBox="1">
            <a:spLocks noGrp="1"/>
          </p:cNvSpPr>
          <p:nvPr>
            <p:ph type="title"/>
          </p:nvPr>
        </p:nvSpPr>
        <p:spPr>
          <a:xfrm>
            <a:off x="838200" y="18255"/>
            <a:ext cx="10515600" cy="1325563"/>
          </a:xfrm>
          <a:prstGeom prst="rect">
            <a:avLst/>
          </a:prstGeom>
        </p:spPr>
        <p:txBody>
          <a:bodyPr>
            <a:normAutofit/>
          </a:bodyPr>
          <a:lstStyle/>
          <a:p>
            <a:r>
              <a:rPr lang="en-US" dirty="0"/>
              <a:t>React facilitates building </a:t>
            </a:r>
            <a:r>
              <a:rPr lang="en-US" i="1" dirty="0"/>
              <a:t>reusable</a:t>
            </a:r>
            <a:r>
              <a:rPr lang="en-US" dirty="0"/>
              <a:t> libraries of components</a:t>
            </a:r>
            <a:endParaRPr dirty="0"/>
          </a:p>
        </p:txBody>
      </p:sp>
      <p:pic>
        <p:nvPicPr>
          <p:cNvPr id="279" name="Image" descr="Image"/>
          <p:cNvPicPr>
            <a:picLocks noChangeAspect="1"/>
          </p:cNvPicPr>
          <p:nvPr/>
        </p:nvPicPr>
        <p:blipFill>
          <a:blip r:embed="rId3"/>
          <a:stretch>
            <a:fillRect/>
          </a:stretch>
        </p:blipFill>
        <p:spPr>
          <a:xfrm>
            <a:off x="77270" y="1514298"/>
            <a:ext cx="8133520" cy="4777987"/>
          </a:xfrm>
          <a:prstGeom prst="rect">
            <a:avLst/>
          </a:prstGeom>
          <a:ln w="12700">
            <a:miter lim="400000"/>
          </a:ln>
          <a:effectLst>
            <a:reflection stA="50000" endPos="40000" dir="5400000" sy="-100000" algn="bl" rotWithShape="0"/>
          </a:effectLst>
        </p:spPr>
      </p:pic>
      <p:pic>
        <p:nvPicPr>
          <p:cNvPr id="280" name="Image" descr="Image"/>
          <p:cNvPicPr>
            <a:picLocks noChangeAspect="1"/>
          </p:cNvPicPr>
          <p:nvPr/>
        </p:nvPicPr>
        <p:blipFill>
          <a:blip r:embed="rId4"/>
          <a:stretch>
            <a:fillRect/>
          </a:stretch>
        </p:blipFill>
        <p:spPr>
          <a:xfrm>
            <a:off x="6713170" y="3048543"/>
            <a:ext cx="5528371" cy="3594838"/>
          </a:xfrm>
          <a:prstGeom prst="rect">
            <a:avLst/>
          </a:prstGeom>
          <a:ln w="12700">
            <a:miter lim="400000"/>
          </a:ln>
          <a:effectLst>
            <a:reflection stA="50000" endPos="40000" dir="5400000" sy="-100000" algn="bl" rotWithShape="0"/>
          </a:effectLst>
        </p:spPr>
      </p:pic>
      <p:sp>
        <p:nvSpPr>
          <p:cNvPr id="2" name="Slide Number Placeholder 1">
            <a:extLst>
              <a:ext uri="{FF2B5EF4-FFF2-40B4-BE49-F238E27FC236}">
                <a16:creationId xmlns:a16="http://schemas.microsoft.com/office/drawing/2014/main" id="{F5B4A986-65AD-D278-EE02-04B57E6853F7}"/>
              </a:ext>
            </a:extLst>
          </p:cNvPr>
          <p:cNvSpPr>
            <a:spLocks noGrp="1"/>
          </p:cNvSpPr>
          <p:nvPr>
            <p:ph type="sldNum" sz="quarter" idx="2"/>
          </p:nvPr>
        </p:nvSpPr>
        <p:spPr/>
        <p:txBody>
          <a:bodyPr/>
          <a:lstStyle/>
          <a:p>
            <a:fld id="{86CB4B4D-7CA3-9044-876B-883B54F8677D}" type="slidenum">
              <a:rPr lang="en-US" smtClean="0"/>
              <a:t>10</a:t>
            </a:fld>
            <a:endParaRPr lang="en-US"/>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Title 1"/>
          <p:cNvSpPr txBox="1">
            <a:spLocks noGrp="1"/>
          </p:cNvSpPr>
          <p:nvPr>
            <p:ph type="title"/>
          </p:nvPr>
        </p:nvSpPr>
        <p:spPr>
          <a:prstGeom prst="rect">
            <a:avLst/>
          </a:prstGeom>
        </p:spPr>
        <p:txBody>
          <a:bodyPr>
            <a:normAutofit/>
          </a:bodyPr>
          <a:lstStyle/>
          <a:p>
            <a:pPr defTabSz="877823">
              <a:defRPr sz="4224"/>
            </a:pPr>
            <a:r>
              <a:rPr sz="3600" dirty="0"/>
              <a:t>Embedding HTML in TypeScript</a:t>
            </a:r>
            <a:br>
              <a:rPr sz="3600" dirty="0"/>
            </a:br>
            <a:r>
              <a:rPr sz="3600" dirty="0"/>
              <a:t>Aka JSX or TSX</a:t>
            </a:r>
          </a:p>
        </p:txBody>
      </p:sp>
      <p:sp>
        <p:nvSpPr>
          <p:cNvPr id="184" name="Content Placeholder 2"/>
          <p:cNvSpPr txBox="1">
            <a:spLocks noGrp="1"/>
          </p:cNvSpPr>
          <p:nvPr>
            <p:ph type="body" sz="half" idx="1"/>
          </p:nvPr>
        </p:nvSpPr>
        <p:spPr>
          <a:prstGeom prst="rect">
            <a:avLst/>
          </a:prstGeom>
        </p:spPr>
        <p:txBody>
          <a:bodyPr/>
          <a:lstStyle/>
          <a:p>
            <a:pPr>
              <a:lnSpc>
                <a:spcPct val="72000"/>
              </a:lnSpc>
              <a:defRPr sz="2500"/>
            </a:pPr>
            <a:r>
              <a:t>How do you embed HTML in TypeScript and get syntax checking?</a:t>
            </a:r>
          </a:p>
          <a:p>
            <a:pPr>
              <a:lnSpc>
                <a:spcPct val="72000"/>
              </a:lnSpc>
              <a:defRPr sz="2500"/>
            </a:pPr>
            <a:r>
              <a:t>Idea: extend the language: JSX, TSX</a:t>
            </a:r>
          </a:p>
          <a:p>
            <a:pPr marL="685800" lvl="1" indent="-228600">
              <a:lnSpc>
                <a:spcPct val="72000"/>
              </a:lnSpc>
              <a:spcBef>
                <a:spcPts val="500"/>
              </a:spcBef>
              <a:defRPr sz="2200"/>
            </a:pPr>
            <a:r>
              <a:t>JavaScript (or TypeScript) language, with additional feature that expressions may be HTML</a:t>
            </a:r>
          </a:p>
          <a:p>
            <a:pPr>
              <a:lnSpc>
                <a:spcPct val="72000"/>
              </a:lnSpc>
              <a:defRPr sz="2500"/>
            </a:pPr>
            <a:r>
              <a:t>It’s a new language</a:t>
            </a:r>
          </a:p>
          <a:p>
            <a:pPr marL="685800" lvl="1" indent="-228600">
              <a:lnSpc>
                <a:spcPct val="72000"/>
              </a:lnSpc>
              <a:spcBef>
                <a:spcPts val="500"/>
              </a:spcBef>
              <a:defRPr sz="2200"/>
            </a:pPr>
            <a:r>
              <a:t>Browsers do not natively run JSX (or TypeScript)</a:t>
            </a:r>
          </a:p>
          <a:p>
            <a:pPr marL="685800" lvl="1" indent="-228600">
              <a:lnSpc>
                <a:spcPct val="72000"/>
              </a:lnSpc>
              <a:spcBef>
                <a:spcPts val="500"/>
              </a:spcBef>
              <a:defRPr sz="2200"/>
            </a:pPr>
            <a:r>
              <a:t>We use build tools that compile everything into JavaScript</a:t>
            </a:r>
          </a:p>
        </p:txBody>
      </p:sp>
      <p:pic>
        <p:nvPicPr>
          <p:cNvPr id="185" name="Picture 4" descr="Picture 4"/>
          <p:cNvPicPr>
            <a:picLocks noChangeAspect="1"/>
          </p:cNvPicPr>
          <p:nvPr/>
        </p:nvPicPr>
        <p:blipFill>
          <a:blip r:embed="rId3"/>
          <a:stretch>
            <a:fillRect/>
          </a:stretch>
        </p:blipFill>
        <p:spPr>
          <a:xfrm>
            <a:off x="6518896" y="1825625"/>
            <a:ext cx="5186155" cy="3738563"/>
          </a:xfrm>
          <a:prstGeom prst="rect">
            <a:avLst/>
          </a:prstGeom>
          <a:ln w="12700">
            <a:miter lim="400000"/>
          </a:ln>
        </p:spPr>
      </p:pic>
      <p:sp>
        <p:nvSpPr>
          <p:cNvPr id="2" name="Slide Number Placeholder 1">
            <a:extLst>
              <a:ext uri="{FF2B5EF4-FFF2-40B4-BE49-F238E27FC236}">
                <a16:creationId xmlns:a16="http://schemas.microsoft.com/office/drawing/2014/main" id="{7D0C5DAC-36B8-1716-7307-F66447068D57}"/>
              </a:ext>
            </a:extLst>
          </p:cNvPr>
          <p:cNvSpPr>
            <a:spLocks noGrp="1"/>
          </p:cNvSpPr>
          <p:nvPr>
            <p:ph type="sldNum" sz="quarter" idx="2"/>
          </p:nvPr>
        </p:nvSpPr>
        <p:spPr/>
        <p:txBody>
          <a:bodyPr/>
          <a:lstStyle/>
          <a:p>
            <a:fld id="{86CB4B4D-7CA3-9044-876B-883B54F8677D}" type="slidenum">
              <a:rPr lang="en-US" smtClean="0"/>
              <a:t>11</a:t>
            </a:fld>
            <a:endParaRPr lang="en-US"/>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Title 1"/>
          <p:cNvSpPr txBox="1">
            <a:spLocks noGrp="1"/>
          </p:cNvSpPr>
          <p:nvPr>
            <p:ph type="title"/>
          </p:nvPr>
        </p:nvSpPr>
        <p:spPr>
          <a:xfrm>
            <a:off x="838200" y="18255"/>
            <a:ext cx="10515600" cy="1325563"/>
          </a:xfrm>
          <a:prstGeom prst="rect">
            <a:avLst/>
          </a:prstGeom>
        </p:spPr>
        <p:txBody>
          <a:bodyPr/>
          <a:lstStyle/>
          <a:p>
            <a:r>
              <a:rPr lang="en-US" dirty="0"/>
              <a:t>JSX/TSX </a:t>
            </a:r>
            <a:r>
              <a:rPr dirty="0"/>
              <a:t>Embed</a:t>
            </a:r>
            <a:r>
              <a:rPr lang="en-US" dirty="0"/>
              <a:t>s</a:t>
            </a:r>
            <a:r>
              <a:rPr dirty="0"/>
              <a:t> HTML in TypeScript</a:t>
            </a:r>
          </a:p>
        </p:txBody>
      </p:sp>
      <p:sp>
        <p:nvSpPr>
          <p:cNvPr id="204" name="Content Placeholder 2"/>
          <p:cNvSpPr txBox="1">
            <a:spLocks noGrp="1"/>
          </p:cNvSpPr>
          <p:nvPr>
            <p:ph type="body" idx="1"/>
          </p:nvPr>
        </p:nvSpPr>
        <p:spPr>
          <a:xfrm>
            <a:off x="838200" y="1500160"/>
            <a:ext cx="7887345" cy="4351338"/>
          </a:xfrm>
          <a:prstGeom prst="rect">
            <a:avLst/>
          </a:prstGeom>
        </p:spPr>
        <p:txBody>
          <a:bodyPr>
            <a:normAutofit lnSpcReduction="10000"/>
          </a:bodyPr>
          <a:lstStyle/>
          <a:p>
            <a:pPr marL="210311" indent="-210311" defTabSz="841247">
              <a:spcBef>
                <a:spcPts val="900"/>
              </a:spcBef>
              <a:defRPr sz="2576"/>
            </a:pPr>
            <a:r>
              <a:rPr lang="en-US" dirty="0"/>
              <a:t>Example:</a:t>
            </a:r>
            <a:endParaRPr dirty="0"/>
          </a:p>
          <a:p>
            <a:pPr marL="210311" indent="-210311" defTabSz="841247">
              <a:spcBef>
                <a:spcPts val="900"/>
              </a:spcBef>
              <a:defRPr sz="2576"/>
            </a:pPr>
            <a:endParaRPr lang="en-US" dirty="0"/>
          </a:p>
          <a:p>
            <a:pPr marL="210311" indent="-210311" defTabSz="841247">
              <a:spcBef>
                <a:spcPts val="900"/>
              </a:spcBef>
              <a:defRPr sz="2576"/>
            </a:pPr>
            <a:r>
              <a:rPr dirty="0"/>
              <a:t>HTML embedded in TypeScript</a:t>
            </a:r>
          </a:p>
          <a:p>
            <a:pPr marL="630936" lvl="1" indent="-210311" defTabSz="841247">
              <a:spcBef>
                <a:spcPts val="400"/>
              </a:spcBef>
              <a:defRPr sz="2208"/>
            </a:pPr>
            <a:r>
              <a:rPr dirty="0"/>
              <a:t>HTML can be used as an expression</a:t>
            </a:r>
          </a:p>
          <a:p>
            <a:pPr marL="630936" lvl="1" indent="-210311" defTabSz="841247">
              <a:spcBef>
                <a:spcPts val="400"/>
              </a:spcBef>
              <a:defRPr sz="2208"/>
            </a:pPr>
            <a:r>
              <a:rPr dirty="0"/>
              <a:t>HTML is checked for correct syntax</a:t>
            </a:r>
          </a:p>
          <a:p>
            <a:pPr marL="210311" indent="-210311" defTabSz="841247">
              <a:spcBef>
                <a:spcPts val="900"/>
              </a:spcBef>
              <a:defRPr sz="2576"/>
            </a:pPr>
            <a:r>
              <a:rPr dirty="0"/>
              <a:t>Can use </a:t>
            </a:r>
            <a:r>
              <a:rPr dirty="0">
                <a:solidFill>
                  <a:srgbClr val="FF0000"/>
                </a:solidFill>
              </a:rPr>
              <a:t>{ expr } </a:t>
            </a:r>
            <a:r>
              <a:rPr dirty="0"/>
              <a:t>to evaluate an expression and return a value</a:t>
            </a:r>
          </a:p>
          <a:p>
            <a:pPr marL="630936" lvl="1" indent="-210311" defTabSz="841247">
              <a:spcBef>
                <a:spcPts val="400"/>
              </a:spcBef>
              <a:defRPr sz="2208"/>
            </a:pPr>
            <a:r>
              <a:rPr dirty="0"/>
              <a:t>e.g., { 5 + 2 }, { foo() } </a:t>
            </a:r>
          </a:p>
          <a:p>
            <a:pPr marL="210311" indent="-210311" defTabSz="841247">
              <a:spcBef>
                <a:spcPts val="900"/>
              </a:spcBef>
              <a:defRPr sz="2576"/>
            </a:pPr>
            <a:r>
              <a:rPr dirty="0"/>
              <a:t>To wrap on multiple lines, wrap the TSX</a:t>
            </a:r>
            <a:r>
              <a:rPr lang="en-US" dirty="0"/>
              <a:t>/JSX</a:t>
            </a:r>
            <a:r>
              <a:rPr dirty="0"/>
              <a:t> in parentheses</a:t>
            </a:r>
            <a:r>
              <a:rPr lang="en-US" dirty="0"/>
              <a:t>  (…)</a:t>
            </a:r>
            <a:endParaRPr dirty="0"/>
          </a:p>
          <a:p>
            <a:pPr marL="210311" indent="-210311" defTabSz="841247">
              <a:spcBef>
                <a:spcPts val="900"/>
              </a:spcBef>
              <a:defRPr sz="2576"/>
            </a:pPr>
            <a:r>
              <a:rPr lang="en-US" dirty="0"/>
              <a:t>Value</a:t>
            </a:r>
            <a:r>
              <a:rPr dirty="0"/>
              <a:t> of expression is </a:t>
            </a:r>
            <a:r>
              <a:rPr lang="en-US" dirty="0"/>
              <a:t>a piece of </a:t>
            </a:r>
            <a:r>
              <a:rPr dirty="0"/>
              <a:t>HTML</a:t>
            </a:r>
          </a:p>
        </p:txBody>
      </p:sp>
      <p:sp>
        <p:nvSpPr>
          <p:cNvPr id="205" name="return &lt;div&gt;Hello {this.props.name}&lt;/div&gt;;"/>
          <p:cNvSpPr txBox="1"/>
          <p:nvPr/>
        </p:nvSpPr>
        <p:spPr>
          <a:xfrm>
            <a:off x="2475408" y="1780660"/>
            <a:ext cx="6972804" cy="4318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457200">
              <a:tabLst>
                <a:tab pos="342900" algn="l"/>
              </a:tabLst>
              <a:defRPr sz="2300">
                <a:solidFill>
                  <a:srgbClr val="BB2CA2"/>
                </a:solidFill>
                <a:latin typeface="Menlo Regular"/>
                <a:ea typeface="Menlo Regular"/>
                <a:cs typeface="Menlo Regular"/>
                <a:sym typeface="Menlo Regular"/>
              </a:defRPr>
            </a:pPr>
            <a:r>
              <a:rPr dirty="0"/>
              <a:t>return</a:t>
            </a:r>
            <a:r>
              <a:rPr dirty="0">
                <a:solidFill>
                  <a:srgbClr val="000000"/>
                </a:solidFill>
              </a:rPr>
              <a:t> &lt;div&gt;Hello {</a:t>
            </a:r>
            <a:r>
              <a:rPr dirty="0" err="1">
                <a:solidFill>
                  <a:srgbClr val="000000"/>
                </a:solidFill>
              </a:rPr>
              <a:t>someVariable</a:t>
            </a:r>
            <a:r>
              <a:rPr dirty="0">
                <a:solidFill>
                  <a:srgbClr val="000000"/>
                </a:solidFill>
              </a:rPr>
              <a:t>}&lt;/div&gt;;</a:t>
            </a:r>
          </a:p>
        </p:txBody>
      </p:sp>
      <p:sp>
        <p:nvSpPr>
          <p:cNvPr id="2" name="Slide Number Placeholder 1">
            <a:extLst>
              <a:ext uri="{FF2B5EF4-FFF2-40B4-BE49-F238E27FC236}">
                <a16:creationId xmlns:a16="http://schemas.microsoft.com/office/drawing/2014/main" id="{731AC8C3-4463-3F40-4BD5-CBB1834E93C7}"/>
              </a:ext>
            </a:extLst>
          </p:cNvPr>
          <p:cNvSpPr>
            <a:spLocks noGrp="1"/>
          </p:cNvSpPr>
          <p:nvPr>
            <p:ph type="sldNum" sz="quarter" idx="2"/>
          </p:nvPr>
        </p:nvSpPr>
        <p:spPr/>
        <p:txBody>
          <a:bodyPr/>
          <a:lstStyle/>
          <a:p>
            <a:fld id="{86CB4B4D-7CA3-9044-876B-883B54F8677D}" type="slidenum">
              <a:rPr lang="en-US" smtClean="0"/>
              <a:t>12</a:t>
            </a:fld>
            <a:endParaRPr lang="en-US"/>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A86086-5B99-2D1B-651B-4C37E8B1B00C}"/>
              </a:ext>
            </a:extLst>
          </p:cNvPr>
          <p:cNvSpPr txBox="1"/>
          <p:nvPr/>
        </p:nvSpPr>
        <p:spPr>
          <a:xfrm>
            <a:off x="735981" y="1563140"/>
            <a:ext cx="8382928" cy="40934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r>
              <a:rPr lang="en-US" sz="2000" b="0" dirty="0">
                <a:solidFill>
                  <a:srgbClr val="AF00DB"/>
                </a:solidFill>
                <a:effectLst/>
                <a:latin typeface="Consolas" panose="020B0609020204030204" pitchFamily="49" charset="0"/>
              </a:rPr>
              <a:t>import</a:t>
            </a:r>
            <a:r>
              <a:rPr lang="en-US" sz="2000" b="0" dirty="0">
                <a:solidFill>
                  <a:srgbClr val="3B3B3B"/>
                </a:solidFill>
                <a:effectLst/>
                <a:latin typeface="Consolas" panose="020B0609020204030204" pitchFamily="49" charset="0"/>
              </a:rPr>
              <a:t> </a:t>
            </a:r>
            <a:r>
              <a:rPr lang="en-US" sz="2000" b="0" dirty="0">
                <a:solidFill>
                  <a:srgbClr val="0000FF"/>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a:solidFill>
                  <a:srgbClr val="AF00DB"/>
                </a:solidFill>
                <a:effectLst/>
                <a:latin typeface="Consolas" panose="020B0609020204030204" pitchFamily="49" charset="0"/>
              </a:rPr>
              <a:t>as</a:t>
            </a:r>
            <a:r>
              <a:rPr lang="en-US" sz="2000" b="0" dirty="0">
                <a:solidFill>
                  <a:srgbClr val="3B3B3B"/>
                </a:solidFill>
                <a:effectLst/>
                <a:latin typeface="Consolas" panose="020B0609020204030204" pitchFamily="49" charset="0"/>
              </a:rPr>
              <a:t> </a:t>
            </a:r>
            <a:r>
              <a:rPr lang="en-US" sz="2000" b="0" dirty="0">
                <a:solidFill>
                  <a:srgbClr val="001080"/>
                </a:solidFill>
                <a:effectLst/>
                <a:latin typeface="Consolas" panose="020B0609020204030204" pitchFamily="49" charset="0"/>
              </a:rPr>
              <a:t>React</a:t>
            </a:r>
            <a:r>
              <a:rPr lang="en-US" sz="2000" b="0" dirty="0">
                <a:solidFill>
                  <a:srgbClr val="3B3B3B"/>
                </a:solidFill>
                <a:effectLst/>
                <a:latin typeface="Consolas" panose="020B0609020204030204" pitchFamily="49" charset="0"/>
              </a:rPr>
              <a:t> </a:t>
            </a:r>
            <a:r>
              <a:rPr lang="en-US" sz="2000" b="0" dirty="0">
                <a:solidFill>
                  <a:srgbClr val="AF00DB"/>
                </a:solidFill>
                <a:effectLst/>
                <a:latin typeface="Consolas" panose="020B0609020204030204" pitchFamily="49" charset="0"/>
              </a:rPr>
              <a:t>from</a:t>
            </a:r>
            <a:r>
              <a:rPr lang="en-US" sz="2000" b="0" dirty="0">
                <a:solidFill>
                  <a:srgbClr val="3B3B3B"/>
                </a:solidFill>
                <a:effectLst/>
                <a:latin typeface="Consolas" panose="020B0609020204030204" pitchFamily="49" charset="0"/>
              </a:rPr>
              <a:t> </a:t>
            </a:r>
            <a:r>
              <a:rPr lang="en-US" sz="2000" b="0" dirty="0">
                <a:solidFill>
                  <a:srgbClr val="A31515"/>
                </a:solidFill>
                <a:effectLst/>
                <a:latin typeface="Consolas" panose="020B0609020204030204" pitchFamily="49" charset="0"/>
              </a:rPr>
              <a:t>'react'</a:t>
            </a:r>
            <a:r>
              <a:rPr lang="en-US" sz="2000" b="0" dirty="0">
                <a:solidFill>
                  <a:srgbClr val="3B3B3B"/>
                </a:solidFill>
                <a:effectLst/>
                <a:latin typeface="Consolas" panose="020B0609020204030204" pitchFamily="49" charset="0"/>
              </a:rPr>
              <a:t>;</a:t>
            </a:r>
          </a:p>
          <a:p>
            <a:pPr>
              <a:buNone/>
            </a:pPr>
            <a:r>
              <a:rPr lang="en-US" sz="2000" b="0" dirty="0">
                <a:solidFill>
                  <a:srgbClr val="AF00DB"/>
                </a:solidFill>
                <a:effectLst/>
                <a:latin typeface="Consolas" panose="020B0609020204030204" pitchFamily="49" charset="0"/>
              </a:rPr>
              <a:t>import</a:t>
            </a:r>
            <a:r>
              <a:rPr lang="en-US" sz="2000" b="0" dirty="0">
                <a:solidFill>
                  <a:srgbClr val="3B3B3B"/>
                </a:solidFill>
                <a:effectLst/>
                <a:latin typeface="Consolas" panose="020B0609020204030204" pitchFamily="49" charset="0"/>
              </a:rPr>
              <a:t> { </a:t>
            </a:r>
            <a:r>
              <a:rPr lang="en-US" sz="2000" b="0" dirty="0">
                <a:solidFill>
                  <a:srgbClr val="001080"/>
                </a:solidFill>
                <a:effectLst/>
                <a:latin typeface="Consolas" panose="020B0609020204030204" pitchFamily="49" charset="0"/>
              </a:rPr>
              <a:t>Heading</a:t>
            </a:r>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VStack</a:t>
            </a:r>
            <a:r>
              <a:rPr lang="en-US" sz="2000" b="0" dirty="0">
                <a:solidFill>
                  <a:srgbClr val="3B3B3B"/>
                </a:solidFill>
                <a:effectLst/>
                <a:latin typeface="Consolas" panose="020B0609020204030204" pitchFamily="49" charset="0"/>
              </a:rPr>
              <a:t> } </a:t>
            </a:r>
            <a:r>
              <a:rPr lang="en-US" sz="2000" b="0" dirty="0">
                <a:solidFill>
                  <a:srgbClr val="AF00DB"/>
                </a:solidFill>
                <a:effectLst/>
                <a:latin typeface="Consolas" panose="020B0609020204030204" pitchFamily="49" charset="0"/>
              </a:rPr>
              <a:t>from</a:t>
            </a:r>
            <a:r>
              <a:rPr lang="en-US" sz="2000" b="0" dirty="0">
                <a:solidFill>
                  <a:srgbClr val="3B3B3B"/>
                </a:solidFill>
                <a:effectLst/>
                <a:latin typeface="Consolas" panose="020B0609020204030204" pitchFamily="49" charset="0"/>
              </a:rPr>
              <a:t> </a:t>
            </a:r>
            <a:r>
              <a:rPr lang="en-US" sz="2000" b="0" dirty="0">
                <a:solidFill>
                  <a:srgbClr val="A31515"/>
                </a:solidFill>
                <a:effectLst/>
                <a:latin typeface="Consolas" panose="020B0609020204030204" pitchFamily="49" charset="0"/>
              </a:rPr>
              <a:t>'@chakra-</a:t>
            </a:r>
            <a:r>
              <a:rPr lang="en-US" sz="2000" b="0" dirty="0" err="1">
                <a:solidFill>
                  <a:srgbClr val="A31515"/>
                </a:solidFill>
                <a:effectLst/>
                <a:latin typeface="Consolas" panose="020B0609020204030204" pitchFamily="49" charset="0"/>
              </a:rPr>
              <a:t>ui</a:t>
            </a:r>
            <a:r>
              <a:rPr lang="en-US" sz="2000" b="0" dirty="0">
                <a:solidFill>
                  <a:srgbClr val="A31515"/>
                </a:solidFill>
                <a:effectLst/>
                <a:latin typeface="Consolas" panose="020B0609020204030204" pitchFamily="49" charset="0"/>
              </a:rPr>
              <a:t>/react'</a:t>
            </a:r>
            <a:r>
              <a:rPr lang="en-US" sz="2000" b="0" dirty="0">
                <a:solidFill>
                  <a:srgbClr val="3B3B3B"/>
                </a:solidFill>
                <a:effectLst/>
                <a:latin typeface="Consolas" panose="020B0609020204030204" pitchFamily="49" charset="0"/>
              </a:rPr>
              <a:t>;</a:t>
            </a:r>
          </a:p>
          <a:p>
            <a:pPr>
              <a:buNone/>
            </a:pPr>
            <a:br>
              <a:rPr lang="en-US" sz="2000" b="0" dirty="0">
                <a:solidFill>
                  <a:srgbClr val="3B3B3B"/>
                </a:solidFill>
                <a:effectLst/>
                <a:latin typeface="Consolas" panose="020B0609020204030204" pitchFamily="49" charset="0"/>
              </a:rPr>
            </a:br>
            <a:endParaRPr lang="en-US" sz="2000" b="0" dirty="0">
              <a:solidFill>
                <a:srgbClr val="3B3B3B"/>
              </a:solidFill>
              <a:effectLst/>
              <a:latin typeface="Consolas" panose="020B0609020204030204" pitchFamily="49" charset="0"/>
            </a:endParaRPr>
          </a:p>
          <a:p>
            <a:pPr>
              <a:buNone/>
            </a:pPr>
            <a:r>
              <a:rPr lang="en-US" sz="2000" b="0" dirty="0">
                <a:solidFill>
                  <a:srgbClr val="AF00DB"/>
                </a:solidFill>
                <a:effectLst/>
                <a:latin typeface="Consolas" panose="020B0609020204030204" pitchFamily="49" charset="0"/>
              </a:rPr>
              <a:t>export</a:t>
            </a:r>
            <a:r>
              <a:rPr lang="en-US" sz="2000" b="0" dirty="0">
                <a:solidFill>
                  <a:srgbClr val="3B3B3B"/>
                </a:solidFill>
                <a:effectLst/>
                <a:latin typeface="Consolas" panose="020B0609020204030204" pitchFamily="49" charset="0"/>
              </a:rPr>
              <a:t> </a:t>
            </a:r>
            <a:r>
              <a:rPr lang="en-US" sz="2000" b="0" dirty="0">
                <a:solidFill>
                  <a:srgbClr val="AF00DB"/>
                </a:solidFill>
                <a:effectLst/>
                <a:latin typeface="Consolas" panose="020B0609020204030204" pitchFamily="49" charset="0"/>
              </a:rPr>
              <a:t>default</a:t>
            </a:r>
            <a:r>
              <a:rPr lang="en-US" sz="2000" b="0" dirty="0">
                <a:solidFill>
                  <a:srgbClr val="3B3B3B"/>
                </a:solidFill>
                <a:effectLst/>
                <a:latin typeface="Consolas" panose="020B0609020204030204" pitchFamily="49" charset="0"/>
              </a:rPr>
              <a:t> </a:t>
            </a:r>
            <a:r>
              <a:rPr lang="en-US" sz="2000" b="0" dirty="0">
                <a:solidFill>
                  <a:srgbClr val="0000FF"/>
                </a:solidFill>
                <a:effectLst/>
                <a:latin typeface="Consolas" panose="020B0609020204030204" pitchFamily="49" charset="0"/>
              </a:rPr>
              <a:t>function</a:t>
            </a:r>
            <a:r>
              <a:rPr lang="en-US" sz="2000" b="0" dirty="0">
                <a:solidFill>
                  <a:srgbClr val="3B3B3B"/>
                </a:solidFill>
                <a:effectLst/>
                <a:latin typeface="Consolas" panose="020B0609020204030204" pitchFamily="49" charset="0"/>
              </a:rPr>
              <a:t> </a:t>
            </a:r>
            <a:r>
              <a:rPr lang="en-US" sz="2000" b="0" dirty="0">
                <a:solidFill>
                  <a:srgbClr val="795E26"/>
                </a:solidFill>
                <a:effectLst/>
                <a:latin typeface="Consolas" panose="020B0609020204030204" pitchFamily="49" charset="0"/>
              </a:rPr>
              <a:t>HelloWorld</a:t>
            </a:r>
            <a:r>
              <a:rPr lang="en-US" sz="2000" b="0" dirty="0">
                <a:solidFill>
                  <a:srgbClr val="3B3B3B"/>
                </a:solidFill>
                <a:effectLst/>
                <a:latin typeface="Consolas" panose="020B0609020204030204" pitchFamily="49" charset="0"/>
              </a:rPr>
              <a:t>() {</a:t>
            </a:r>
          </a:p>
          <a:p>
            <a:pPr>
              <a:buNone/>
            </a:pPr>
            <a:r>
              <a:rPr lang="en-US" sz="2000" b="0" dirty="0">
                <a:solidFill>
                  <a:srgbClr val="3B3B3B"/>
                </a:solidFill>
                <a:effectLst/>
                <a:latin typeface="Consolas" panose="020B0609020204030204" pitchFamily="49" charset="0"/>
              </a:rPr>
              <a:t>  </a:t>
            </a:r>
            <a:r>
              <a:rPr lang="en-US" sz="2000" b="0" dirty="0">
                <a:solidFill>
                  <a:srgbClr val="AF00DB"/>
                </a:solidFill>
                <a:effectLst/>
                <a:latin typeface="Consolas" panose="020B0609020204030204" pitchFamily="49" charset="0"/>
              </a:rPr>
              <a:t>return</a:t>
            </a:r>
            <a:r>
              <a:rPr lang="en-US" sz="2000" b="0" dirty="0">
                <a:solidFill>
                  <a:srgbClr val="3B3B3B"/>
                </a:solidFill>
                <a:effectLst/>
                <a:latin typeface="Consolas" panose="020B0609020204030204" pitchFamily="49" charset="0"/>
              </a:rPr>
              <a:t> (</a:t>
            </a:r>
          </a:p>
          <a:p>
            <a:pPr>
              <a:buNone/>
            </a:pPr>
            <a:r>
              <a:rPr lang="en-US" sz="2000" b="0" dirty="0">
                <a:solidFill>
                  <a:srgbClr val="3B3B3B"/>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err="1">
                <a:solidFill>
                  <a:srgbClr val="267F99"/>
                </a:solidFill>
                <a:effectLst/>
                <a:latin typeface="Consolas" panose="020B0609020204030204" pitchFamily="49" charset="0"/>
              </a:rPr>
              <a:t>VStack</a:t>
            </a:r>
            <a:r>
              <a:rPr lang="en-US" sz="2000" b="0" dirty="0">
                <a:solidFill>
                  <a:srgbClr val="800000"/>
                </a:solidFill>
                <a:effectLst/>
                <a:latin typeface="Consolas" panose="020B0609020204030204" pitchFamily="49" charset="0"/>
              </a:rPr>
              <a:t>&gt;</a:t>
            </a:r>
            <a:endParaRPr lang="en-US" sz="2000" b="0" dirty="0">
              <a:solidFill>
                <a:srgbClr val="3B3B3B"/>
              </a:solidFill>
              <a:effectLst/>
              <a:latin typeface="Consolas" panose="020B0609020204030204" pitchFamily="49" charset="0"/>
            </a:endParaRPr>
          </a:p>
          <a:p>
            <a:pPr>
              <a:buNone/>
            </a:pPr>
            <a:r>
              <a:rPr lang="en-US" sz="2000" b="0" dirty="0">
                <a:solidFill>
                  <a:srgbClr val="3B3B3B"/>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Heading</a:t>
            </a:r>
            <a:r>
              <a:rPr lang="en-US" sz="2000" b="0" dirty="0">
                <a:solidFill>
                  <a:srgbClr val="800000"/>
                </a:solidFill>
                <a:effectLst/>
                <a:latin typeface="Consolas" panose="020B0609020204030204" pitchFamily="49" charset="0"/>
              </a:rPr>
              <a:t>&gt;</a:t>
            </a:r>
            <a:r>
              <a:rPr lang="en-US" sz="2000" b="0" dirty="0">
                <a:solidFill>
                  <a:srgbClr val="3B3B3B"/>
                </a:solidFill>
                <a:effectLst/>
                <a:latin typeface="Consolas" panose="020B0609020204030204" pitchFamily="49" charset="0"/>
              </a:rPr>
              <a:t>Hello World</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Heading</a:t>
            </a:r>
            <a:r>
              <a:rPr lang="en-US" sz="2000" b="0" dirty="0">
                <a:solidFill>
                  <a:srgbClr val="800000"/>
                </a:solidFill>
                <a:effectLst/>
                <a:latin typeface="Consolas" panose="020B0609020204030204" pitchFamily="49" charset="0"/>
              </a:rPr>
              <a:t>&gt;</a:t>
            </a:r>
            <a:endParaRPr lang="en-US" sz="2000" b="0" dirty="0">
              <a:solidFill>
                <a:srgbClr val="3B3B3B"/>
              </a:solidFill>
              <a:effectLst/>
              <a:latin typeface="Consolas" panose="020B0609020204030204" pitchFamily="49" charset="0"/>
            </a:endParaRPr>
          </a:p>
          <a:p>
            <a:pPr>
              <a:buNone/>
            </a:pPr>
            <a:r>
              <a:rPr lang="en-US" sz="2000" b="0" dirty="0">
                <a:solidFill>
                  <a:srgbClr val="3B3B3B"/>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err="1">
                <a:solidFill>
                  <a:srgbClr val="267F99"/>
                </a:solidFill>
                <a:effectLst/>
                <a:latin typeface="Consolas" panose="020B0609020204030204" pitchFamily="49" charset="0"/>
              </a:rPr>
              <a:t>VStack</a:t>
            </a:r>
            <a:r>
              <a:rPr lang="en-US" sz="2000" b="0" dirty="0">
                <a:solidFill>
                  <a:srgbClr val="800000"/>
                </a:solidFill>
                <a:effectLst/>
                <a:latin typeface="Consolas" panose="020B0609020204030204" pitchFamily="49" charset="0"/>
              </a:rPr>
              <a:t>&gt;</a:t>
            </a:r>
            <a:endParaRPr lang="en-US" sz="2000" b="0" dirty="0">
              <a:solidFill>
                <a:srgbClr val="3B3B3B"/>
              </a:solidFill>
              <a:effectLst/>
              <a:latin typeface="Consolas" panose="020B0609020204030204" pitchFamily="49" charset="0"/>
            </a:endParaRPr>
          </a:p>
          <a:p>
            <a:pPr>
              <a:buNone/>
            </a:pPr>
            <a:r>
              <a:rPr lang="en-US" sz="2000" b="0" dirty="0">
                <a:solidFill>
                  <a:srgbClr val="3B3B3B"/>
                </a:solidFill>
                <a:effectLst/>
                <a:latin typeface="Consolas" panose="020B0609020204030204" pitchFamily="49" charset="0"/>
              </a:rPr>
              <a:t>  );</a:t>
            </a:r>
          </a:p>
          <a:p>
            <a:pPr>
              <a:buNone/>
            </a:pPr>
            <a:r>
              <a:rPr lang="en-US" sz="2000" b="0" dirty="0">
                <a:solidFill>
                  <a:srgbClr val="3B3B3B"/>
                </a:solidFill>
                <a:effectLst/>
                <a:latin typeface="Consolas" panose="020B0609020204030204" pitchFamily="49" charset="0"/>
              </a:rPr>
              <a:t>}</a:t>
            </a:r>
          </a:p>
          <a:p>
            <a:endParaRPr lang="en-US" sz="2000" dirty="0"/>
          </a:p>
          <a:p>
            <a:endParaRPr lang="en-US" sz="2000" b="0" dirty="0">
              <a:solidFill>
                <a:srgbClr val="000000"/>
              </a:solidFill>
              <a:effectLst/>
              <a:latin typeface="Consolas" panose="020B0609020204030204" pitchFamily="49" charset="0"/>
            </a:endParaRPr>
          </a:p>
        </p:txBody>
      </p:sp>
      <p:sp>
        <p:nvSpPr>
          <p:cNvPr id="2" name="Title 1">
            <a:extLst>
              <a:ext uri="{FF2B5EF4-FFF2-40B4-BE49-F238E27FC236}">
                <a16:creationId xmlns:a16="http://schemas.microsoft.com/office/drawing/2014/main" id="{FCD10580-B3DA-EBAA-B0DC-A930CA04C8B5}"/>
              </a:ext>
            </a:extLst>
          </p:cNvPr>
          <p:cNvSpPr>
            <a:spLocks noGrp="1"/>
          </p:cNvSpPr>
          <p:nvPr>
            <p:ph type="title"/>
          </p:nvPr>
        </p:nvSpPr>
        <p:spPr/>
        <p:txBody>
          <a:bodyPr/>
          <a:lstStyle/>
          <a:p>
            <a:r>
              <a:rPr lang="en-US" dirty="0"/>
              <a:t>Hello World in React</a:t>
            </a:r>
          </a:p>
        </p:txBody>
      </p:sp>
      <p:sp>
        <p:nvSpPr>
          <p:cNvPr id="8" name="“Return the following HTML  whenever the component is rendered”">
            <a:extLst>
              <a:ext uri="{FF2B5EF4-FFF2-40B4-BE49-F238E27FC236}">
                <a16:creationId xmlns:a16="http://schemas.microsoft.com/office/drawing/2014/main" id="{70A0B09A-F6BA-289A-F767-C0A88D0C13A8}"/>
              </a:ext>
            </a:extLst>
          </p:cNvPr>
          <p:cNvSpPr txBox="1"/>
          <p:nvPr/>
        </p:nvSpPr>
        <p:spPr>
          <a:xfrm>
            <a:off x="7033194" y="2668382"/>
            <a:ext cx="6263494" cy="964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584200">
              <a:defRPr sz="2800">
                <a:solidFill>
                  <a:srgbClr val="00B050"/>
                </a:solidFill>
              </a:defRPr>
            </a:lvl1pPr>
          </a:lstStyle>
          <a:p>
            <a:r>
              <a:rPr dirty="0"/>
              <a:t>“Return </a:t>
            </a:r>
            <a:r>
              <a:rPr lang="en-US" dirty="0"/>
              <a:t>this </a:t>
            </a:r>
            <a:r>
              <a:rPr dirty="0"/>
              <a:t>HTML whenever the component is rendered”</a:t>
            </a:r>
          </a:p>
        </p:txBody>
      </p:sp>
      <p:sp>
        <p:nvSpPr>
          <p:cNvPr id="9" name="Render generates the HTML for the component. The HTML is dynamically generated by the library.">
            <a:extLst>
              <a:ext uri="{FF2B5EF4-FFF2-40B4-BE49-F238E27FC236}">
                <a16:creationId xmlns:a16="http://schemas.microsoft.com/office/drawing/2014/main" id="{291A536A-49B3-C8E1-8E97-2C2500C5C3C3}"/>
              </a:ext>
            </a:extLst>
          </p:cNvPr>
          <p:cNvSpPr txBox="1"/>
          <p:nvPr/>
        </p:nvSpPr>
        <p:spPr>
          <a:xfrm>
            <a:off x="7033194" y="4131105"/>
            <a:ext cx="4061982" cy="9643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defTabSz="584200">
              <a:defRPr sz="2200"/>
            </a:lvl1pPr>
          </a:lstStyle>
          <a:p>
            <a:r>
              <a:rPr sz="2800" dirty="0">
                <a:solidFill>
                  <a:srgbClr val="00B050"/>
                </a:solidFill>
              </a:rPr>
              <a:t>The HTML is dynamically generated by the library.</a:t>
            </a:r>
          </a:p>
        </p:txBody>
      </p:sp>
      <p:sp>
        <p:nvSpPr>
          <p:cNvPr id="11" name="Rectangle: Rounded Corners 10">
            <a:extLst>
              <a:ext uri="{FF2B5EF4-FFF2-40B4-BE49-F238E27FC236}">
                <a16:creationId xmlns:a16="http://schemas.microsoft.com/office/drawing/2014/main" id="{FF0C897B-A72D-ADEA-7C8A-DAAB561664B9}"/>
              </a:ext>
            </a:extLst>
          </p:cNvPr>
          <p:cNvSpPr/>
          <p:nvPr/>
        </p:nvSpPr>
        <p:spPr>
          <a:xfrm>
            <a:off x="7087918" y="462803"/>
            <a:ext cx="4811717" cy="601981"/>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/Components/</a:t>
            </a:r>
            <a:r>
              <a:rPr lang="en-US" sz="2400" dirty="0" err="1">
                <a:solidFill>
                  <a:schemeClr val="tx1"/>
                </a:solidFill>
              </a:rPr>
              <a:t>HelloWorld.tsx</a:t>
            </a:r>
            <a:endParaRPr lang="en-US" sz="2400" dirty="0">
              <a:solidFill>
                <a:schemeClr val="tx1"/>
              </a:solidFill>
            </a:endParaRPr>
          </a:p>
        </p:txBody>
      </p:sp>
      <p:sp>
        <p:nvSpPr>
          <p:cNvPr id="3" name="Slide Number Placeholder 2">
            <a:extLst>
              <a:ext uri="{FF2B5EF4-FFF2-40B4-BE49-F238E27FC236}">
                <a16:creationId xmlns:a16="http://schemas.microsoft.com/office/drawing/2014/main" id="{561558E9-AF69-FCBC-2EEA-72FCCFB8D777}"/>
              </a:ext>
            </a:extLst>
          </p:cNvPr>
          <p:cNvSpPr>
            <a:spLocks noGrp="1"/>
          </p:cNvSpPr>
          <p:nvPr>
            <p:ph type="sldNum" sz="quarter" idx="2"/>
          </p:nvPr>
        </p:nvSpPr>
        <p:spPr/>
        <p:txBody>
          <a:bodyPr/>
          <a:lstStyle/>
          <a:p>
            <a:fld id="{86CB4B4D-7CA3-9044-876B-883B54F8677D}" type="slidenum">
              <a:rPr lang="en-US" smtClean="0"/>
              <a:t>13</a:t>
            </a:fld>
            <a:endParaRPr lang="en-US"/>
          </a:p>
        </p:txBody>
      </p:sp>
      <p:sp>
        <p:nvSpPr>
          <p:cNvPr id="4" name="Rectangle: Rounded Corners 3">
            <a:extLst>
              <a:ext uri="{FF2B5EF4-FFF2-40B4-BE49-F238E27FC236}">
                <a16:creationId xmlns:a16="http://schemas.microsoft.com/office/drawing/2014/main" id="{A543A048-3F07-0346-4293-BED02E12B10F}"/>
              </a:ext>
            </a:extLst>
          </p:cNvPr>
          <p:cNvSpPr/>
          <p:nvPr/>
        </p:nvSpPr>
        <p:spPr>
          <a:xfrm>
            <a:off x="2642788" y="5178896"/>
            <a:ext cx="4811717" cy="1484169"/>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 our repo, demo this by executing "</a:t>
            </a:r>
            <a:r>
              <a:rPr lang="en-US" sz="2400" dirty="0" err="1">
                <a:solidFill>
                  <a:schemeClr val="tx1"/>
                </a:solidFill>
              </a:rPr>
              <a:t>npm</a:t>
            </a:r>
            <a:r>
              <a:rPr lang="en-US" sz="2400" dirty="0">
                <a:solidFill>
                  <a:schemeClr val="tx1"/>
                </a:solidFill>
              </a:rPr>
              <a:t> run dev" in a shell and opening your browser to the place it tells you (usually localhost:3000)</a:t>
            </a:r>
          </a:p>
        </p:txBody>
      </p:sp>
    </p:spTree>
    <p:extLst>
      <p:ext uri="{BB962C8B-B14F-4D97-AF65-F5344CB8AC3E}">
        <p14:creationId xmlns:p14="http://schemas.microsoft.com/office/powerpoint/2010/main" val="245765691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A3656-4A59-0B1B-FFBF-1BE4B96ADF39}"/>
              </a:ext>
            </a:extLst>
          </p:cNvPr>
          <p:cNvSpPr>
            <a:spLocks noGrp="1"/>
          </p:cNvSpPr>
          <p:nvPr>
            <p:ph type="title"/>
          </p:nvPr>
        </p:nvSpPr>
        <p:spPr/>
        <p:txBody>
          <a:bodyPr/>
          <a:lstStyle/>
          <a:p>
            <a:r>
              <a:rPr lang="en-US" dirty="0"/>
              <a:t>In our repo, you can choose which app you want in </a:t>
            </a:r>
            <a:r>
              <a:rPr lang="en-US" dirty="0" err="1"/>
              <a:t>src</a:t>
            </a:r>
            <a:r>
              <a:rPr lang="en-US" dirty="0"/>
              <a:t>/</a:t>
            </a:r>
            <a:r>
              <a:rPr lang="en-US" dirty="0" err="1"/>
              <a:t>AppChooser.tsx</a:t>
            </a:r>
            <a:endParaRPr lang="en-US" dirty="0"/>
          </a:p>
        </p:txBody>
      </p:sp>
      <p:sp>
        <p:nvSpPr>
          <p:cNvPr id="5" name="TextBox 4">
            <a:extLst>
              <a:ext uri="{FF2B5EF4-FFF2-40B4-BE49-F238E27FC236}">
                <a16:creationId xmlns:a16="http://schemas.microsoft.com/office/drawing/2014/main" id="{4A0D516B-CFEA-CFB1-3F7C-E84706BF5F7C}"/>
              </a:ext>
            </a:extLst>
          </p:cNvPr>
          <p:cNvSpPr txBox="1"/>
          <p:nvPr/>
        </p:nvSpPr>
        <p:spPr>
          <a:xfrm>
            <a:off x="961792" y="1720840"/>
            <a:ext cx="9498051" cy="42473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r>
              <a:rPr lang="en-US" b="0" dirty="0">
                <a:solidFill>
                  <a:srgbClr val="AF00DB"/>
                </a:solidFill>
                <a:effectLst/>
                <a:latin typeface="Consolas" panose="020B0609020204030204" pitchFamily="49" charset="0"/>
              </a:rPr>
              <a:t>import</a:t>
            </a:r>
            <a:r>
              <a:rPr lang="en-US" b="0" dirty="0">
                <a:solidFill>
                  <a:srgbClr val="3B3B3B"/>
                </a:solidFill>
                <a:effectLst/>
                <a:latin typeface="Consolas" panose="020B0609020204030204" pitchFamily="49" charset="0"/>
              </a:rPr>
              <a:t> { </a:t>
            </a:r>
            <a:r>
              <a:rPr lang="en-US" b="0" dirty="0" err="1">
                <a:solidFill>
                  <a:srgbClr val="001080"/>
                </a:solidFill>
                <a:effectLst/>
                <a:latin typeface="Consolas" panose="020B0609020204030204" pitchFamily="49" charset="0"/>
              </a:rPr>
              <a:t>ChakraProvider</a:t>
            </a:r>
            <a:r>
              <a:rPr lang="en-US" b="0" dirty="0">
                <a:solidFill>
                  <a:srgbClr val="3B3B3B"/>
                </a:solidFill>
                <a:effectLst/>
                <a:latin typeface="Consolas" panose="020B0609020204030204" pitchFamily="49" charset="0"/>
              </a:rPr>
              <a:t> } </a:t>
            </a:r>
            <a:r>
              <a:rPr lang="en-US" b="0" dirty="0">
                <a:solidFill>
                  <a:srgbClr val="AF00DB"/>
                </a:solidFill>
                <a:effectLst/>
                <a:latin typeface="Consolas" panose="020B0609020204030204" pitchFamily="49" charset="0"/>
              </a:rPr>
              <a:t>from</a:t>
            </a:r>
            <a:r>
              <a:rPr lang="en-US" b="0" dirty="0">
                <a:solidFill>
                  <a:srgbClr val="3B3B3B"/>
                </a:solidFill>
                <a:effectLst/>
                <a:latin typeface="Consolas" panose="020B0609020204030204" pitchFamily="49" charset="0"/>
              </a:rPr>
              <a:t> </a:t>
            </a:r>
            <a:r>
              <a:rPr lang="en-US" b="0" dirty="0">
                <a:solidFill>
                  <a:srgbClr val="A31515"/>
                </a:solidFill>
                <a:effectLst/>
                <a:latin typeface="Consolas" panose="020B0609020204030204" pitchFamily="49" charset="0"/>
              </a:rPr>
              <a:t>'@chakra-</a:t>
            </a:r>
            <a:r>
              <a:rPr lang="en-US" b="0" dirty="0" err="1">
                <a:solidFill>
                  <a:srgbClr val="A31515"/>
                </a:solidFill>
                <a:effectLst/>
                <a:latin typeface="Consolas" panose="020B0609020204030204" pitchFamily="49" charset="0"/>
              </a:rPr>
              <a:t>ui</a:t>
            </a:r>
            <a:r>
              <a:rPr lang="en-US" b="0" dirty="0">
                <a:solidFill>
                  <a:srgbClr val="A31515"/>
                </a:solidFill>
                <a:effectLst/>
                <a:latin typeface="Consolas" panose="020B0609020204030204" pitchFamily="49" charset="0"/>
              </a:rPr>
              <a:t>/react'</a:t>
            </a:r>
            <a:r>
              <a:rPr lang="en-US" b="0" dirty="0">
                <a:solidFill>
                  <a:srgbClr val="3B3B3B"/>
                </a:solidFill>
                <a:effectLst/>
                <a:latin typeface="Consolas" panose="020B0609020204030204" pitchFamily="49" charset="0"/>
              </a:rPr>
              <a:t>;</a:t>
            </a:r>
            <a:br>
              <a:rPr lang="en-US" b="0" dirty="0">
                <a:solidFill>
                  <a:srgbClr val="3B3B3B"/>
                </a:solidFill>
                <a:effectLst/>
                <a:latin typeface="Consolas" panose="020B0609020204030204" pitchFamily="49" charset="0"/>
              </a:rPr>
            </a:br>
            <a:endParaRPr lang="en-US" b="0" dirty="0">
              <a:solidFill>
                <a:srgbClr val="3B3B3B"/>
              </a:solidFill>
              <a:effectLst/>
              <a:latin typeface="Consolas" panose="020B0609020204030204" pitchFamily="49" charset="0"/>
            </a:endParaRPr>
          </a:p>
          <a:p>
            <a:pPr>
              <a:buNone/>
            </a:pPr>
            <a:r>
              <a:rPr lang="en-US" b="0" dirty="0">
                <a:solidFill>
                  <a:srgbClr val="008000"/>
                </a:solidFill>
                <a:effectLst/>
                <a:latin typeface="Consolas" panose="020B0609020204030204" pitchFamily="49" charset="0"/>
              </a:rPr>
              <a:t>// import App from './Components/</a:t>
            </a:r>
            <a:r>
              <a:rPr lang="en-US" b="0" dirty="0" err="1">
                <a:solidFill>
                  <a:srgbClr val="008000"/>
                </a:solidFill>
                <a:effectLst/>
                <a:latin typeface="Consolas" panose="020B0609020204030204" pitchFamily="49" charset="0"/>
              </a:rPr>
              <a:t>HelloWorld.tsx</a:t>
            </a:r>
            <a:r>
              <a:rPr lang="en-US" b="0" dirty="0">
                <a:solidFill>
                  <a:srgbClr val="008000"/>
                </a:solidFill>
                <a:effectLst/>
                <a:latin typeface="Consolas" panose="020B0609020204030204" pitchFamily="49" charset="0"/>
              </a:rPr>
              <a:t>';</a:t>
            </a:r>
            <a:endParaRPr lang="en-US" b="0" dirty="0">
              <a:solidFill>
                <a:srgbClr val="3B3B3B"/>
              </a:solidFill>
              <a:effectLst/>
              <a:latin typeface="Consolas" panose="020B0609020204030204" pitchFamily="49" charset="0"/>
            </a:endParaRPr>
          </a:p>
          <a:p>
            <a:pPr>
              <a:buNone/>
            </a:pPr>
            <a:r>
              <a:rPr lang="en-US" b="0" dirty="0">
                <a:solidFill>
                  <a:srgbClr val="008000"/>
                </a:solidFill>
                <a:effectLst/>
                <a:latin typeface="Consolas" panose="020B0609020204030204" pitchFamily="49" charset="0"/>
              </a:rPr>
              <a:t>// import App from './Components/</a:t>
            </a:r>
            <a:r>
              <a:rPr lang="en-US" b="0" dirty="0" err="1">
                <a:solidFill>
                  <a:srgbClr val="008000"/>
                </a:solidFill>
                <a:effectLst/>
                <a:latin typeface="Consolas" panose="020B0609020204030204" pitchFamily="49" charset="0"/>
              </a:rPr>
              <a:t>HelloWorldAveryAndDave.tsx</a:t>
            </a:r>
            <a:r>
              <a:rPr lang="en-US" b="0" dirty="0">
                <a:solidFill>
                  <a:srgbClr val="008000"/>
                </a:solidFill>
                <a:effectLst/>
                <a:latin typeface="Consolas" panose="020B0609020204030204" pitchFamily="49" charset="0"/>
              </a:rPr>
              <a:t>';</a:t>
            </a:r>
            <a:endParaRPr lang="en-US" b="0" dirty="0">
              <a:solidFill>
                <a:srgbClr val="3B3B3B"/>
              </a:solidFill>
              <a:effectLst/>
              <a:latin typeface="Consolas" panose="020B0609020204030204" pitchFamily="49" charset="0"/>
            </a:endParaRPr>
          </a:p>
          <a:p>
            <a:pPr>
              <a:buNone/>
            </a:pPr>
            <a:r>
              <a:rPr lang="en-US" b="0" dirty="0">
                <a:solidFill>
                  <a:srgbClr val="008000"/>
                </a:solidFill>
                <a:effectLst/>
                <a:latin typeface="Consolas" panose="020B0609020204030204" pitchFamily="49" charset="0"/>
              </a:rPr>
              <a:t>// import App from './Components/</a:t>
            </a:r>
            <a:r>
              <a:rPr lang="en-US" b="0" dirty="0" err="1">
                <a:solidFill>
                  <a:srgbClr val="008000"/>
                </a:solidFill>
                <a:effectLst/>
                <a:latin typeface="Consolas" panose="020B0609020204030204" pitchFamily="49" charset="0"/>
              </a:rPr>
              <a:t>TwoCountingButtons.tsx</a:t>
            </a:r>
            <a:r>
              <a:rPr lang="en-US" b="0" dirty="0">
                <a:solidFill>
                  <a:srgbClr val="008000"/>
                </a:solidFill>
                <a:effectLst/>
                <a:latin typeface="Consolas" panose="020B0609020204030204" pitchFamily="49" charset="0"/>
              </a:rPr>
              <a:t>'</a:t>
            </a:r>
            <a:endParaRPr lang="en-US" b="0" dirty="0">
              <a:solidFill>
                <a:srgbClr val="3B3B3B"/>
              </a:solidFill>
              <a:effectLst/>
              <a:latin typeface="Consolas" panose="020B0609020204030204" pitchFamily="49" charset="0"/>
            </a:endParaRPr>
          </a:p>
          <a:p>
            <a:pPr>
              <a:buNone/>
            </a:pPr>
            <a:r>
              <a:rPr lang="en-US" b="0" dirty="0">
                <a:solidFill>
                  <a:srgbClr val="AF00DB"/>
                </a:solidFill>
                <a:effectLst/>
                <a:latin typeface="Consolas" panose="020B0609020204030204" pitchFamily="49" charset="0"/>
              </a:rPr>
              <a:t>import</a:t>
            </a:r>
            <a:r>
              <a:rPr lang="en-US" b="0" dirty="0">
                <a:solidFill>
                  <a:srgbClr val="3B3B3B"/>
                </a:solidFill>
                <a:effectLst/>
                <a:latin typeface="Consolas" panose="020B0609020204030204" pitchFamily="49" charset="0"/>
              </a:rPr>
              <a:t> </a:t>
            </a:r>
            <a:r>
              <a:rPr lang="en-US" b="0" dirty="0">
                <a:solidFill>
                  <a:srgbClr val="001080"/>
                </a:solidFill>
                <a:effectLst/>
                <a:latin typeface="Consolas" panose="020B0609020204030204" pitchFamily="49" charset="0"/>
              </a:rPr>
              <a:t>App</a:t>
            </a:r>
            <a:r>
              <a:rPr lang="en-US" b="0" dirty="0">
                <a:solidFill>
                  <a:srgbClr val="3B3B3B"/>
                </a:solidFill>
                <a:effectLst/>
                <a:latin typeface="Consolas" panose="020B0609020204030204" pitchFamily="49" charset="0"/>
              </a:rPr>
              <a:t> </a:t>
            </a:r>
            <a:r>
              <a:rPr lang="en-US" b="0" dirty="0">
                <a:solidFill>
                  <a:srgbClr val="AF00DB"/>
                </a:solidFill>
                <a:effectLst/>
                <a:latin typeface="Consolas" panose="020B0609020204030204" pitchFamily="49" charset="0"/>
              </a:rPr>
              <a:t>from</a:t>
            </a:r>
            <a:r>
              <a:rPr lang="en-US" b="0" dirty="0">
                <a:solidFill>
                  <a:srgbClr val="3B3B3B"/>
                </a:solidFill>
                <a:effectLst/>
                <a:latin typeface="Consolas" panose="020B0609020204030204" pitchFamily="49" charset="0"/>
              </a:rPr>
              <a:t> </a:t>
            </a:r>
            <a:r>
              <a:rPr lang="en-US" b="0" dirty="0">
                <a:solidFill>
                  <a:srgbClr val="A31515"/>
                </a:solidFill>
                <a:effectLst/>
                <a:latin typeface="Consolas" panose="020B0609020204030204" pitchFamily="49" charset="0"/>
              </a:rPr>
              <a:t>'./Apps/</a:t>
            </a:r>
            <a:r>
              <a:rPr lang="en-US" b="0" dirty="0" err="1">
                <a:solidFill>
                  <a:srgbClr val="A31515"/>
                </a:solidFill>
                <a:effectLst/>
                <a:latin typeface="Consolas" panose="020B0609020204030204" pitchFamily="49" charset="0"/>
              </a:rPr>
              <a:t>ToDoApp</a:t>
            </a:r>
            <a:r>
              <a:rPr lang="en-US" b="0" dirty="0">
                <a:solidFill>
                  <a:srgbClr val="A31515"/>
                </a:solidFill>
                <a:effectLst/>
                <a:latin typeface="Consolas" panose="020B0609020204030204" pitchFamily="49" charset="0"/>
              </a:rPr>
              <a:t>/</a:t>
            </a:r>
            <a:r>
              <a:rPr lang="en-US" b="0" dirty="0" err="1">
                <a:solidFill>
                  <a:srgbClr val="A31515"/>
                </a:solidFill>
                <a:effectLst/>
                <a:latin typeface="Consolas" panose="020B0609020204030204" pitchFamily="49" charset="0"/>
              </a:rPr>
              <a:t>ToDoApp.tsx</a:t>
            </a:r>
            <a:r>
              <a:rPr lang="en-US" b="0" dirty="0">
                <a:solidFill>
                  <a:srgbClr val="A31515"/>
                </a:solidFill>
                <a:effectLst/>
                <a:latin typeface="Consolas" panose="020B0609020204030204" pitchFamily="49" charset="0"/>
              </a:rPr>
              <a:t>'</a:t>
            </a:r>
            <a:r>
              <a:rPr lang="en-US" b="0" dirty="0">
                <a:solidFill>
                  <a:srgbClr val="3B3B3B"/>
                </a:solidFill>
                <a:effectLst/>
                <a:latin typeface="Consolas" panose="020B0609020204030204" pitchFamily="49" charset="0"/>
              </a:rPr>
              <a:t>;</a:t>
            </a:r>
          </a:p>
          <a:p>
            <a:pPr>
              <a:buNone/>
            </a:pPr>
            <a:br>
              <a:rPr lang="en-US" b="0" dirty="0">
                <a:solidFill>
                  <a:srgbClr val="3B3B3B"/>
                </a:solidFill>
                <a:effectLst/>
                <a:latin typeface="Consolas" panose="020B0609020204030204" pitchFamily="49" charset="0"/>
              </a:rPr>
            </a:br>
            <a:endParaRPr lang="en-US" b="0" dirty="0">
              <a:solidFill>
                <a:srgbClr val="3B3B3B"/>
              </a:solidFill>
              <a:effectLst/>
              <a:latin typeface="Consolas" panose="020B0609020204030204" pitchFamily="49" charset="0"/>
            </a:endParaRPr>
          </a:p>
          <a:p>
            <a:pPr>
              <a:buNone/>
            </a:pPr>
            <a:r>
              <a:rPr lang="en-US" b="0" dirty="0">
                <a:solidFill>
                  <a:srgbClr val="AF00DB"/>
                </a:solidFill>
                <a:effectLst/>
                <a:latin typeface="Consolas" panose="020B0609020204030204" pitchFamily="49" charset="0"/>
              </a:rPr>
              <a:t>export</a:t>
            </a:r>
            <a:r>
              <a:rPr lang="en-US" b="0" dirty="0">
                <a:solidFill>
                  <a:srgbClr val="3B3B3B"/>
                </a:solidFill>
                <a:effectLst/>
                <a:latin typeface="Consolas" panose="020B0609020204030204" pitchFamily="49" charset="0"/>
              </a:rPr>
              <a:t> </a:t>
            </a:r>
            <a:r>
              <a:rPr lang="en-US" b="0" dirty="0">
                <a:solidFill>
                  <a:srgbClr val="AF00DB"/>
                </a:solidFill>
                <a:effectLst/>
                <a:latin typeface="Consolas" panose="020B0609020204030204" pitchFamily="49" charset="0"/>
              </a:rPr>
              <a:t>default</a:t>
            </a: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function</a:t>
            </a:r>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Main</a:t>
            </a:r>
            <a:r>
              <a:rPr lang="en-US" b="0" dirty="0">
                <a:solidFill>
                  <a:srgbClr val="3B3B3B"/>
                </a:solidFill>
                <a:effectLst/>
                <a:latin typeface="Consolas" panose="020B0609020204030204" pitchFamily="49" charset="0"/>
              </a:rPr>
              <a:t>() {</a:t>
            </a:r>
          </a:p>
          <a:p>
            <a:pPr>
              <a:buNone/>
            </a:pPr>
            <a:r>
              <a:rPr lang="en-US" b="0" dirty="0">
                <a:solidFill>
                  <a:srgbClr val="3B3B3B"/>
                </a:solidFill>
                <a:effectLst/>
                <a:latin typeface="Consolas" panose="020B0609020204030204" pitchFamily="49" charset="0"/>
              </a:rPr>
              <a:t>  </a:t>
            </a:r>
            <a:r>
              <a:rPr lang="en-US" b="0" dirty="0">
                <a:solidFill>
                  <a:srgbClr val="AF00DB"/>
                </a:solidFill>
                <a:effectLst/>
                <a:latin typeface="Consolas" panose="020B0609020204030204" pitchFamily="49" charset="0"/>
              </a:rPr>
              <a:t>return</a:t>
            </a:r>
            <a:r>
              <a:rPr lang="en-US" b="0" dirty="0">
                <a:solidFill>
                  <a:srgbClr val="3B3B3B"/>
                </a:solidFill>
                <a:effectLst/>
                <a:latin typeface="Consolas" panose="020B0609020204030204" pitchFamily="49" charset="0"/>
              </a:rPr>
              <a:t> (</a:t>
            </a:r>
          </a:p>
          <a:p>
            <a:pPr>
              <a:buNone/>
            </a:pP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ChakraProvider</a:t>
            </a:r>
            <a:r>
              <a:rPr lang="en-US" b="0" dirty="0">
                <a:solidFill>
                  <a:srgbClr val="800000"/>
                </a:solidFill>
                <a:effectLst/>
                <a:latin typeface="Consolas" panose="020B0609020204030204" pitchFamily="49" charset="0"/>
              </a:rPr>
              <a:t>&gt;</a:t>
            </a: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App</a:t>
            </a: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ChakraProvider</a:t>
            </a:r>
            <a:r>
              <a:rPr lang="en-US" b="0" dirty="0">
                <a:solidFill>
                  <a:srgbClr val="800000"/>
                </a:solidFill>
                <a:effectLst/>
                <a:latin typeface="Consolas" panose="020B0609020204030204" pitchFamily="49" charset="0"/>
              </a:rPr>
              <a:t>&gt;</a:t>
            </a: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p>
          <a:p>
            <a:pPr>
              <a:buNone/>
            </a:pPr>
            <a:r>
              <a:rPr lang="en-US" b="0" dirty="0">
                <a:solidFill>
                  <a:srgbClr val="3B3B3B"/>
                </a:solidFill>
                <a:effectLst/>
                <a:latin typeface="Consolas" panose="020B0609020204030204" pitchFamily="49" charset="0"/>
              </a:rPr>
              <a:t>}</a:t>
            </a:r>
          </a:p>
        </p:txBody>
      </p:sp>
      <p:sp>
        <p:nvSpPr>
          <p:cNvPr id="3" name="Slide Number Placeholder 2">
            <a:extLst>
              <a:ext uri="{FF2B5EF4-FFF2-40B4-BE49-F238E27FC236}">
                <a16:creationId xmlns:a16="http://schemas.microsoft.com/office/drawing/2014/main" id="{DC872C5E-E85F-7473-F903-D3DD0C5AB5C3}"/>
              </a:ext>
            </a:extLst>
          </p:cNvPr>
          <p:cNvSpPr>
            <a:spLocks noGrp="1"/>
          </p:cNvSpPr>
          <p:nvPr>
            <p:ph type="sldNum" sz="quarter" idx="2"/>
          </p:nvPr>
        </p:nvSpPr>
        <p:spPr/>
        <p:txBody>
          <a:bodyPr/>
          <a:lstStyle/>
          <a:p>
            <a:fld id="{86CB4B4D-7CA3-9044-876B-883B54F8677D}" type="slidenum">
              <a:rPr lang="en-US" smtClean="0"/>
              <a:t>14</a:t>
            </a:fld>
            <a:endParaRPr lang="en-US"/>
          </a:p>
        </p:txBody>
      </p:sp>
      <p:sp>
        <p:nvSpPr>
          <p:cNvPr id="4" name="Rectangle: Rounded Corners 3">
            <a:extLst>
              <a:ext uri="{FF2B5EF4-FFF2-40B4-BE49-F238E27FC236}">
                <a16:creationId xmlns:a16="http://schemas.microsoft.com/office/drawing/2014/main" id="{B156DD35-4055-4609-AB07-E2C64EEF07E1}"/>
              </a:ext>
            </a:extLst>
          </p:cNvPr>
          <p:cNvSpPr/>
          <p:nvPr/>
        </p:nvSpPr>
        <p:spPr>
          <a:xfrm>
            <a:off x="7171176" y="3020711"/>
            <a:ext cx="4811717" cy="1969674"/>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This is just how we've set it up for you.  Other repos, and other React implementations, may do it differently</a:t>
            </a:r>
          </a:p>
        </p:txBody>
      </p:sp>
      <p:sp>
        <p:nvSpPr>
          <p:cNvPr id="7" name="Rectangle: Rounded Corners 6">
            <a:extLst>
              <a:ext uri="{FF2B5EF4-FFF2-40B4-BE49-F238E27FC236}">
                <a16:creationId xmlns:a16="http://schemas.microsoft.com/office/drawing/2014/main" id="{A78C0999-4B2E-3867-92F1-3EB50FD0D41C}"/>
              </a:ext>
            </a:extLst>
          </p:cNvPr>
          <p:cNvSpPr/>
          <p:nvPr/>
        </p:nvSpPr>
        <p:spPr>
          <a:xfrm>
            <a:off x="7171175" y="5226072"/>
            <a:ext cx="4811717" cy="1484169"/>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 our repo, demo this by executing "</a:t>
            </a:r>
            <a:r>
              <a:rPr lang="en-US" sz="2400" dirty="0" err="1">
                <a:solidFill>
                  <a:schemeClr val="tx1"/>
                </a:solidFill>
              </a:rPr>
              <a:t>npm</a:t>
            </a:r>
            <a:r>
              <a:rPr lang="en-US" sz="2400" dirty="0">
                <a:solidFill>
                  <a:schemeClr val="tx1"/>
                </a:solidFill>
              </a:rPr>
              <a:t> run dev" in a shell and opening your browser to the place it tells you (usually localhost:3000)</a:t>
            </a:r>
          </a:p>
        </p:txBody>
      </p:sp>
    </p:spTree>
    <p:extLst>
      <p:ext uri="{BB962C8B-B14F-4D97-AF65-F5344CB8AC3E}">
        <p14:creationId xmlns:p14="http://schemas.microsoft.com/office/powerpoint/2010/main" val="364688974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83EB0-A332-EEEB-D4EA-A0C7C71DF946}"/>
              </a:ext>
            </a:extLst>
          </p:cNvPr>
          <p:cNvSpPr>
            <a:spLocks noGrp="1"/>
          </p:cNvSpPr>
          <p:nvPr>
            <p:ph type="title"/>
          </p:nvPr>
        </p:nvSpPr>
        <p:spPr/>
        <p:txBody>
          <a:bodyPr/>
          <a:lstStyle/>
          <a:p>
            <a:r>
              <a:rPr lang="en-US" dirty="0"/>
              <a:t>React Components are Little Machines</a:t>
            </a:r>
          </a:p>
        </p:txBody>
      </p:sp>
      <p:sp>
        <p:nvSpPr>
          <p:cNvPr id="3" name="Text Placeholder 2">
            <a:extLst>
              <a:ext uri="{FF2B5EF4-FFF2-40B4-BE49-F238E27FC236}">
                <a16:creationId xmlns:a16="http://schemas.microsoft.com/office/drawing/2014/main" id="{30EB1AEB-A953-A99C-214B-FD961ED45D7B}"/>
              </a:ext>
            </a:extLst>
          </p:cNvPr>
          <p:cNvSpPr>
            <a:spLocks noGrp="1"/>
          </p:cNvSpPr>
          <p:nvPr>
            <p:ph type="body" idx="1"/>
          </p:nvPr>
        </p:nvSpPr>
        <p:spPr/>
        <p:txBody>
          <a:bodyPr>
            <a:normAutofit fontScale="92500"/>
          </a:bodyPr>
          <a:lstStyle/>
          <a:p>
            <a:r>
              <a:rPr lang="en-US" dirty="0"/>
              <a:t>They start with input from their creator (parent) (props)</a:t>
            </a:r>
          </a:p>
          <a:p>
            <a:r>
              <a:rPr lang="en-US" dirty="0"/>
              <a:t>They have additional local state ("component state")</a:t>
            </a:r>
          </a:p>
          <a:p>
            <a:r>
              <a:rPr lang="en-US" dirty="0"/>
              <a:t>They retain their local state when their parent's state changes</a:t>
            </a:r>
          </a:p>
          <a:p>
            <a:r>
              <a:rPr lang="en-US" dirty="0"/>
              <a:t>They may change their local state in response to external stimuli (button presses, etc.)</a:t>
            </a:r>
          </a:p>
          <a:p>
            <a:r>
              <a:rPr lang="en-US" dirty="0"/>
              <a:t>They re-render when their local state changes, or when they are re-created by their parent with different props.</a:t>
            </a:r>
          </a:p>
          <a:p>
            <a:endParaRPr lang="en-US" dirty="0"/>
          </a:p>
        </p:txBody>
      </p:sp>
      <p:sp>
        <p:nvSpPr>
          <p:cNvPr id="4" name="Slide Number Placeholder 3">
            <a:extLst>
              <a:ext uri="{FF2B5EF4-FFF2-40B4-BE49-F238E27FC236}">
                <a16:creationId xmlns:a16="http://schemas.microsoft.com/office/drawing/2014/main" id="{30501D13-04D2-8C1F-ADC8-211B3B6B4024}"/>
              </a:ext>
            </a:extLst>
          </p:cNvPr>
          <p:cNvSpPr>
            <a:spLocks noGrp="1"/>
          </p:cNvSpPr>
          <p:nvPr>
            <p:ph type="sldNum" sz="quarter" idx="2"/>
          </p:nvPr>
        </p:nvSpPr>
        <p:spPr/>
        <p:txBody>
          <a:bodyPr/>
          <a:lstStyle/>
          <a:p>
            <a:fld id="{86CB4B4D-7CA3-9044-876B-883B54F8677D}" type="slidenum">
              <a:rPr lang="en-US" smtClean="0"/>
              <a:t>15</a:t>
            </a:fld>
            <a:endParaRPr lang="en-US"/>
          </a:p>
        </p:txBody>
      </p:sp>
      <p:sp>
        <p:nvSpPr>
          <p:cNvPr id="5" name="Rectangle: Rounded Corners 4">
            <a:extLst>
              <a:ext uri="{FF2B5EF4-FFF2-40B4-BE49-F238E27FC236}">
                <a16:creationId xmlns:a16="http://schemas.microsoft.com/office/drawing/2014/main" id="{40E6436C-2ADF-AFC4-5516-7D27CED5957A}"/>
              </a:ext>
            </a:extLst>
          </p:cNvPr>
          <p:cNvSpPr/>
          <p:nvPr/>
        </p:nvSpPr>
        <p:spPr>
          <a:xfrm>
            <a:off x="9265464" y="2252169"/>
            <a:ext cx="2560776" cy="2353662"/>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Generally, best practice is to keep most of the state in the parent component.</a:t>
            </a:r>
          </a:p>
        </p:txBody>
      </p:sp>
    </p:spTree>
    <p:extLst>
      <p:ext uri="{BB962C8B-B14F-4D97-AF65-F5344CB8AC3E}">
        <p14:creationId xmlns:p14="http://schemas.microsoft.com/office/powerpoint/2010/main" val="75109588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Title 1"/>
          <p:cNvSpPr txBox="1">
            <a:spLocks noGrp="1"/>
          </p:cNvSpPr>
          <p:nvPr>
            <p:ph type="title"/>
          </p:nvPr>
        </p:nvSpPr>
        <p:spPr>
          <a:xfrm>
            <a:off x="838200" y="18255"/>
            <a:ext cx="10515600" cy="1325563"/>
          </a:xfrm>
          <a:prstGeom prst="rect">
            <a:avLst/>
          </a:prstGeom>
        </p:spPr>
        <p:txBody>
          <a:bodyPr/>
          <a:lstStyle/>
          <a:p>
            <a:r>
              <a:rPr dirty="0"/>
              <a:t>Component State is Data That Changes</a:t>
            </a:r>
          </a:p>
        </p:txBody>
      </p:sp>
      <p:sp>
        <p:nvSpPr>
          <p:cNvPr id="253" name="Content Placeholder 2"/>
          <p:cNvSpPr txBox="1">
            <a:spLocks noGrp="1"/>
          </p:cNvSpPr>
          <p:nvPr>
            <p:ph type="body" idx="1"/>
          </p:nvPr>
        </p:nvSpPr>
        <p:spPr>
          <a:xfrm>
            <a:off x="838199" y="1500158"/>
            <a:ext cx="6738257" cy="4410311"/>
          </a:xfrm>
          <a:prstGeom prst="rect">
            <a:avLst/>
          </a:prstGeom>
        </p:spPr>
        <p:txBody>
          <a:bodyPr>
            <a:normAutofit fontScale="92500" lnSpcReduction="10000"/>
          </a:bodyPr>
          <a:lstStyle/>
          <a:p>
            <a:r>
              <a:rPr lang="en-US" dirty="0"/>
              <a:t>State is created by </a:t>
            </a:r>
            <a:r>
              <a:rPr lang="en-US" b="0" dirty="0" err="1">
                <a:solidFill>
                  <a:srgbClr val="795E26"/>
                </a:solidFill>
                <a:effectLst/>
                <a:latin typeface="Consolas" panose="020B0609020204030204" pitchFamily="49" charset="0"/>
              </a:rPr>
              <a:t>useState</a:t>
            </a:r>
            <a:r>
              <a:rPr lang="en-US" b="0" dirty="0">
                <a:solidFill>
                  <a:srgbClr val="795E26"/>
                </a:solidFill>
                <a:effectLst/>
                <a:latin typeface="Consolas" panose="020B0609020204030204" pitchFamily="49" charset="0"/>
              </a:rPr>
              <a:t>.</a:t>
            </a:r>
            <a:endParaRPr lang="en-US" dirty="0"/>
          </a:p>
          <a:p>
            <a:r>
              <a:rPr lang="en-US" dirty="0"/>
              <a:t>The state is accessed through </a:t>
            </a:r>
            <a:r>
              <a:rPr lang="en-US" i="1" dirty="0">
                <a:solidFill>
                  <a:srgbClr val="FF0000"/>
                </a:solidFill>
              </a:rPr>
              <a:t>state variables </a:t>
            </a:r>
            <a:r>
              <a:rPr lang="en-US" dirty="0"/>
              <a:t>in the component.</a:t>
            </a:r>
          </a:p>
          <a:p>
            <a:r>
              <a:rPr lang="en-US" dirty="0"/>
              <a:t>The first variable is the accessor, the second is the setter.</a:t>
            </a:r>
          </a:p>
          <a:p>
            <a:r>
              <a:rPr lang="en-US" dirty="0"/>
              <a:t>The only way to change the value of a state variable is with the setter</a:t>
            </a:r>
          </a:p>
          <a:p>
            <a:r>
              <a:rPr lang="en-US" dirty="0"/>
              <a:t>In general, the state consists of several variables. </a:t>
            </a:r>
          </a:p>
          <a:p>
            <a:r>
              <a:rPr lang="en-US" dirty="0"/>
              <a:t>The component only re-renders after its local state changes</a:t>
            </a:r>
          </a:p>
          <a:p>
            <a:endParaRPr lang="en-US" dirty="0"/>
          </a:p>
          <a:p>
            <a:endParaRPr lang="en-US" dirty="0"/>
          </a:p>
          <a:p>
            <a:endParaRPr lang="en-US" dirty="0"/>
          </a:p>
          <a:p>
            <a:pPr marL="0" indent="0" defTabSz="457200">
              <a:lnSpc>
                <a:spcPct val="100000"/>
              </a:lnSpc>
              <a:spcBef>
                <a:spcPts val="0"/>
              </a:spcBef>
              <a:buSzTx/>
              <a:buFontTx/>
              <a:buNone/>
              <a:defRPr sz="1300">
                <a:solidFill>
                  <a:srgbClr val="272727"/>
                </a:solidFill>
                <a:latin typeface="Courier"/>
                <a:ea typeface="Courier"/>
                <a:cs typeface="Courier"/>
                <a:sym typeface="Courier"/>
              </a:defRPr>
            </a:pPr>
            <a:endParaRPr lang="en-US" dirty="0"/>
          </a:p>
          <a:p>
            <a:pPr marL="0" indent="0" defTabSz="457200">
              <a:lnSpc>
                <a:spcPct val="100000"/>
              </a:lnSpc>
              <a:spcBef>
                <a:spcPts val="0"/>
              </a:spcBef>
              <a:buSzTx/>
              <a:buFontTx/>
              <a:buNone/>
              <a:defRPr sz="1300">
                <a:solidFill>
                  <a:srgbClr val="272727"/>
                </a:solidFill>
                <a:latin typeface="Courier"/>
                <a:ea typeface="Courier"/>
                <a:cs typeface="Courier"/>
                <a:sym typeface="Courier"/>
              </a:defRPr>
            </a:pPr>
            <a:endParaRPr lang="en-US" dirty="0"/>
          </a:p>
          <a:p>
            <a:pPr marL="0" indent="0" defTabSz="457200">
              <a:lnSpc>
                <a:spcPct val="100000"/>
              </a:lnSpc>
              <a:spcBef>
                <a:spcPts val="0"/>
              </a:spcBef>
              <a:buSzTx/>
              <a:buFontTx/>
              <a:buNone/>
              <a:defRPr sz="1300">
                <a:solidFill>
                  <a:srgbClr val="272727"/>
                </a:solidFill>
                <a:latin typeface="Courier"/>
                <a:ea typeface="Courier"/>
                <a:cs typeface="Courier"/>
                <a:sym typeface="Courier"/>
              </a:defRPr>
            </a:pPr>
            <a:endParaRPr lang="en-US" dirty="0"/>
          </a:p>
          <a:p>
            <a:pPr marL="0" indent="0" defTabSz="457200">
              <a:lnSpc>
                <a:spcPct val="100000"/>
              </a:lnSpc>
              <a:spcBef>
                <a:spcPts val="0"/>
              </a:spcBef>
              <a:buSzTx/>
              <a:buFontTx/>
              <a:buNone/>
              <a:defRPr sz="1300">
                <a:solidFill>
                  <a:srgbClr val="272727"/>
                </a:solidFill>
                <a:latin typeface="Courier"/>
                <a:ea typeface="Courier"/>
                <a:cs typeface="Courier"/>
                <a:sym typeface="Courier"/>
              </a:defRPr>
            </a:pPr>
            <a:endParaRPr lang="en-US" dirty="0"/>
          </a:p>
          <a:p>
            <a:pPr marL="0" indent="0" defTabSz="457200">
              <a:lnSpc>
                <a:spcPct val="100000"/>
              </a:lnSpc>
              <a:spcBef>
                <a:spcPts val="0"/>
              </a:spcBef>
              <a:buSzTx/>
              <a:buFontTx/>
              <a:buNone/>
              <a:defRPr sz="1300">
                <a:solidFill>
                  <a:srgbClr val="272727"/>
                </a:solidFill>
                <a:latin typeface="Courier"/>
                <a:ea typeface="Courier"/>
                <a:cs typeface="Courier"/>
                <a:sym typeface="Courier"/>
              </a:defRPr>
            </a:pPr>
            <a:endParaRPr lang="en-US" dirty="0"/>
          </a:p>
          <a:p>
            <a:pPr marL="0" indent="0" defTabSz="457200">
              <a:lnSpc>
                <a:spcPct val="100000"/>
              </a:lnSpc>
              <a:spcBef>
                <a:spcPts val="0"/>
              </a:spcBef>
              <a:buSzTx/>
              <a:buFontTx/>
              <a:buNone/>
              <a:defRPr sz="1300">
                <a:solidFill>
                  <a:srgbClr val="272727"/>
                </a:solidFill>
                <a:latin typeface="Courier"/>
                <a:ea typeface="Courier"/>
                <a:cs typeface="Courier"/>
                <a:sym typeface="Courier"/>
              </a:defRPr>
            </a:pPr>
            <a:endParaRPr lang="en-US" dirty="0"/>
          </a:p>
          <a:p>
            <a:pPr marL="0" indent="0" defTabSz="457200">
              <a:lnSpc>
                <a:spcPct val="100000"/>
              </a:lnSpc>
              <a:spcBef>
                <a:spcPts val="0"/>
              </a:spcBef>
              <a:buSzTx/>
              <a:buFontTx/>
              <a:buNone/>
              <a:defRPr sz="1300">
                <a:solidFill>
                  <a:srgbClr val="272727"/>
                </a:solidFill>
                <a:latin typeface="Courier"/>
                <a:ea typeface="Courier"/>
                <a:cs typeface="Courier"/>
                <a:sym typeface="Courier"/>
              </a:defRPr>
            </a:pPr>
            <a:endParaRPr lang="en-US" dirty="0"/>
          </a:p>
          <a:p>
            <a:pPr marL="685800" lvl="1" indent="-228600">
              <a:spcBef>
                <a:spcPts val="500"/>
              </a:spcBef>
              <a:defRPr sz="2400"/>
            </a:pPr>
            <a:endParaRPr lang="en-US" dirty="0"/>
          </a:p>
          <a:p>
            <a:pPr marL="685800" lvl="1" indent="-228600">
              <a:spcBef>
                <a:spcPts val="500"/>
              </a:spcBef>
              <a:defRPr sz="2400"/>
            </a:pPr>
            <a:endParaRPr lang="en-US" dirty="0"/>
          </a:p>
          <a:p>
            <a:pPr marL="685800" lvl="1" indent="-228600">
              <a:spcBef>
                <a:spcPts val="500"/>
              </a:spcBef>
              <a:defRPr sz="2400"/>
            </a:pPr>
            <a:endParaRPr lang="en-US" dirty="0"/>
          </a:p>
          <a:p>
            <a:endParaRPr lang="en-US" dirty="0"/>
          </a:p>
        </p:txBody>
      </p:sp>
      <p:sp>
        <p:nvSpPr>
          <p:cNvPr id="3" name="TextBox 2">
            <a:extLst>
              <a:ext uri="{FF2B5EF4-FFF2-40B4-BE49-F238E27FC236}">
                <a16:creationId xmlns:a16="http://schemas.microsoft.com/office/drawing/2014/main" id="{74EBFA63-3B55-BDC6-A313-0B9303F20E74}"/>
              </a:ext>
            </a:extLst>
          </p:cNvPr>
          <p:cNvSpPr txBox="1"/>
          <p:nvPr/>
        </p:nvSpPr>
        <p:spPr>
          <a:xfrm>
            <a:off x="7192866" y="3509365"/>
            <a:ext cx="5158475" cy="1477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dirty="0">
                <a:solidFill>
                  <a:srgbClr val="AF00DB"/>
                </a:solidFill>
                <a:effectLst/>
                <a:latin typeface="Consolas" panose="020B0609020204030204" pitchFamily="49" charset="0"/>
              </a:rPr>
              <a:t>import</a:t>
            </a:r>
            <a:r>
              <a:rPr lang="en-US" b="0" dirty="0">
                <a:solidFill>
                  <a:srgbClr val="000000"/>
                </a:solidFill>
                <a:effectLst/>
                <a:latin typeface="Consolas" panose="020B0609020204030204" pitchFamily="49" charset="0"/>
              </a:rPr>
              <a:t> { </a:t>
            </a:r>
            <a:r>
              <a:rPr lang="en-US" b="0" dirty="0" err="1">
                <a:solidFill>
                  <a:srgbClr val="001080"/>
                </a:solidFill>
                <a:effectLst/>
                <a:latin typeface="Consolas" panose="020B0609020204030204" pitchFamily="49" charset="0"/>
              </a:rPr>
              <a:t>useState</a:t>
            </a:r>
            <a:r>
              <a:rPr lang="en-US" b="0" dirty="0">
                <a:solidFill>
                  <a:srgbClr val="000000"/>
                </a:solidFill>
                <a:effectLst/>
                <a:latin typeface="Consolas" panose="020B0609020204030204" pitchFamily="49" charset="0"/>
              </a:rPr>
              <a:t> } </a:t>
            </a:r>
            <a:r>
              <a:rPr lang="en-US" b="0" dirty="0">
                <a:solidFill>
                  <a:srgbClr val="AF00DB"/>
                </a:solidFill>
                <a:effectLst/>
                <a:latin typeface="Consolas" panose="020B0609020204030204" pitchFamily="49" charset="0"/>
              </a:rPr>
              <a:t>from</a:t>
            </a:r>
            <a:r>
              <a:rPr lang="en-US" b="0" dirty="0">
                <a:solidFill>
                  <a:srgbClr val="000000"/>
                </a:solidFill>
                <a:effectLst/>
                <a:latin typeface="Consolas" panose="020B0609020204030204" pitchFamily="49" charset="0"/>
              </a:rPr>
              <a:t> </a:t>
            </a:r>
            <a:r>
              <a:rPr lang="en-US" b="0" dirty="0">
                <a:solidFill>
                  <a:srgbClr val="A31515"/>
                </a:solidFill>
                <a:effectLst/>
                <a:latin typeface="Consolas" panose="020B0609020204030204" pitchFamily="49" charset="0"/>
              </a:rPr>
              <a:t>'react'</a:t>
            </a:r>
            <a:r>
              <a:rPr lang="en-US" b="0" dirty="0">
                <a:solidFill>
                  <a:srgbClr val="000000"/>
                </a:solidFill>
                <a:effectLst/>
                <a:latin typeface="Consolas" panose="020B0609020204030204" pitchFamily="49" charset="0"/>
              </a:rPr>
              <a:t>;</a:t>
            </a:r>
          </a:p>
          <a:p>
            <a:r>
              <a:rPr lang="en-US" b="0" dirty="0">
                <a:solidFill>
                  <a:srgbClr val="0000FF"/>
                </a:solidFill>
                <a:effectLst/>
                <a:latin typeface="Consolas" panose="020B0609020204030204" pitchFamily="49" charset="0"/>
              </a:rPr>
              <a:t>function</a:t>
            </a:r>
            <a:r>
              <a:rPr lang="en-US" b="0" dirty="0">
                <a:solidFill>
                  <a:srgbClr val="000000"/>
                </a:solidFill>
                <a:effectLst/>
                <a:latin typeface="Consolas" panose="020B0609020204030204" pitchFamily="49" charset="0"/>
              </a:rPr>
              <a:t> </a:t>
            </a:r>
            <a:r>
              <a:rPr lang="en-US" b="0" dirty="0">
                <a:solidFill>
                  <a:srgbClr val="795E26"/>
                </a:solidFill>
                <a:effectLst/>
                <a:latin typeface="Consolas" panose="020B0609020204030204" pitchFamily="49" charset="0"/>
              </a:rPr>
              <a:t>Foo</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const</a:t>
            </a:r>
            <a:r>
              <a:rPr lang="en-US" b="0" dirty="0">
                <a:solidFill>
                  <a:srgbClr val="000000"/>
                </a:solidFill>
                <a:effectLst/>
                <a:latin typeface="Consolas" panose="020B0609020204030204" pitchFamily="49" charset="0"/>
              </a:rPr>
              <a:t> [</a:t>
            </a:r>
            <a:r>
              <a:rPr lang="en-US" b="0" dirty="0">
                <a:solidFill>
                  <a:srgbClr val="0070C1"/>
                </a:solidFill>
                <a:effectLst/>
                <a:latin typeface="Consolas" panose="020B0609020204030204" pitchFamily="49" charset="0"/>
              </a:rPr>
              <a:t>count</a:t>
            </a: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setCount</a:t>
            </a:r>
            <a:r>
              <a:rPr lang="en-US" b="0" dirty="0">
                <a:solidFill>
                  <a:srgbClr val="000000"/>
                </a:solidFill>
                <a:effectLst/>
                <a:latin typeface="Consolas" panose="020B0609020204030204" pitchFamily="49" charset="0"/>
              </a:rPr>
              <a:t>] = </a:t>
            </a:r>
            <a:r>
              <a:rPr lang="en-US" b="0" dirty="0" err="1">
                <a:solidFill>
                  <a:srgbClr val="795E26"/>
                </a:solidFill>
                <a:effectLst/>
                <a:latin typeface="Consolas" panose="020B0609020204030204" pitchFamily="49" charset="0"/>
              </a:rPr>
              <a:t>useState</a:t>
            </a:r>
            <a:r>
              <a:rPr lang="en-US" b="0" dirty="0">
                <a:solidFill>
                  <a:srgbClr val="000000"/>
                </a:solidFill>
                <a:effectLst/>
                <a:latin typeface="Consolas" panose="020B0609020204030204" pitchFamily="49" charset="0"/>
              </a:rPr>
              <a:t>(</a:t>
            </a:r>
            <a:r>
              <a:rPr lang="en-US" b="0" dirty="0">
                <a:solidFill>
                  <a:srgbClr val="098658"/>
                </a:solidFill>
                <a:effectLst/>
                <a:latin typeface="Consolas" panose="020B0609020204030204" pitchFamily="49" charset="0"/>
              </a:rPr>
              <a:t>0</a:t>
            </a:r>
            <a:r>
              <a:rPr lang="en-US" b="0" dirty="0">
                <a:solidFill>
                  <a:srgbClr val="000000"/>
                </a:solidFill>
                <a:effectLst/>
                <a:latin typeface="Consolas" panose="020B0609020204030204" pitchFamily="49" charset="0"/>
              </a:rPr>
              <a:t>)</a:t>
            </a:r>
          </a:p>
          <a:p>
            <a:r>
              <a:rPr lang="en-US" dirty="0">
                <a:latin typeface="Consolas" panose="020B0609020204030204" pitchFamily="49" charset="0"/>
              </a:rPr>
              <a:t> ….</a:t>
            </a:r>
          </a:p>
          <a:p>
            <a:r>
              <a:rPr lang="en-US" b="0" dirty="0">
                <a:solidFill>
                  <a:srgbClr val="000000"/>
                </a:solidFill>
                <a:effectLst/>
                <a:latin typeface="Consolas" panose="020B0609020204030204" pitchFamily="49" charset="0"/>
              </a:rPr>
              <a:t>}</a:t>
            </a:r>
          </a:p>
        </p:txBody>
      </p:sp>
      <p:sp>
        <p:nvSpPr>
          <p:cNvPr id="4" name="TextBox 3">
            <a:extLst>
              <a:ext uri="{FF2B5EF4-FFF2-40B4-BE49-F238E27FC236}">
                <a16:creationId xmlns:a16="http://schemas.microsoft.com/office/drawing/2014/main" id="{FC70F4CB-84D5-B4EE-8F1F-A0772B93A8E5}"/>
              </a:ext>
            </a:extLst>
          </p:cNvPr>
          <p:cNvSpPr txBox="1"/>
          <p:nvPr/>
        </p:nvSpPr>
        <p:spPr>
          <a:xfrm>
            <a:off x="6587369" y="5357842"/>
            <a:ext cx="5380382" cy="1200327"/>
          </a:xfrm>
          <a:prstGeom prst="rect">
            <a:avLst/>
          </a:prstGeom>
          <a:no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dirty="0"/>
              <a:t>You could choose any names for the variable and its setter; for this class, please follow the naming convention (</a:t>
            </a:r>
            <a:r>
              <a:rPr lang="en-US" dirty="0" err="1"/>
              <a:t>goodVariableName</a:t>
            </a:r>
            <a:r>
              <a:rPr lang="en-US" dirty="0"/>
              <a:t>, </a:t>
            </a:r>
            <a:r>
              <a:rPr lang="en-US" dirty="0" err="1"/>
              <a:t>setGoodVariablename</a:t>
            </a:r>
            <a:r>
              <a:rPr lang="en-US" dirty="0"/>
              <a:t>) that </a:t>
            </a:r>
            <a:r>
              <a:rPr lang="en-US" dirty="0" err="1"/>
              <a:t>we’e</a:t>
            </a:r>
            <a:r>
              <a:rPr lang="en-US" dirty="0"/>
              <a:t> used here.</a:t>
            </a:r>
            <a:endParaRPr kumimoji="0" lang="en-US" sz="1800" b="0" i="0" u="none" strike="noStrike" cap="none" spc="0" normalizeH="0" baseline="0" dirty="0">
              <a:ln>
                <a:noFill/>
              </a:ln>
              <a:solidFill>
                <a:srgbClr val="000000"/>
              </a:solidFill>
              <a:effectLst/>
              <a:uFillTx/>
              <a:latin typeface="+mn-lt"/>
              <a:ea typeface="+mn-ea"/>
              <a:cs typeface="+mn-cs"/>
              <a:sym typeface="Calibri"/>
            </a:endParaRPr>
          </a:p>
        </p:txBody>
      </p:sp>
      <p:cxnSp>
        <p:nvCxnSpPr>
          <p:cNvPr id="6" name="Straight Arrow Connector 5">
            <a:extLst>
              <a:ext uri="{FF2B5EF4-FFF2-40B4-BE49-F238E27FC236}">
                <a16:creationId xmlns:a16="http://schemas.microsoft.com/office/drawing/2014/main" id="{815B9C65-CF51-BF1C-8357-43C535E3D3E6}"/>
              </a:ext>
            </a:extLst>
          </p:cNvPr>
          <p:cNvCxnSpPr>
            <a:cxnSpLocks/>
            <a:stCxn id="4" idx="0"/>
          </p:cNvCxnSpPr>
          <p:nvPr/>
        </p:nvCxnSpPr>
        <p:spPr>
          <a:xfrm flipH="1" flipV="1">
            <a:off x="8926286" y="4615543"/>
            <a:ext cx="351274" cy="742299"/>
          </a:xfrm>
          <a:prstGeom prst="straightConnector1">
            <a:avLst/>
          </a:prstGeom>
          <a:noFill/>
          <a:ln w="12700" cap="flat">
            <a:solidFill>
              <a:schemeClr val="accent1"/>
            </a:solidFill>
            <a:prstDash val="solid"/>
            <a:miter lim="800000"/>
            <a:tailEnd type="triangle" w="lg" len="lg"/>
          </a:ln>
          <a:effectLst/>
          <a:sp3d/>
        </p:spPr>
        <p:style>
          <a:lnRef idx="0">
            <a:scrgbClr r="0" g="0" b="0"/>
          </a:lnRef>
          <a:fillRef idx="0">
            <a:scrgbClr r="0" g="0" b="0"/>
          </a:fillRef>
          <a:effectRef idx="0">
            <a:scrgbClr r="0" g="0" b="0"/>
          </a:effectRef>
          <a:fontRef idx="none"/>
        </p:style>
      </p:cxnSp>
      <p:sp>
        <p:nvSpPr>
          <p:cNvPr id="2" name="Slide Number Placeholder 1">
            <a:extLst>
              <a:ext uri="{FF2B5EF4-FFF2-40B4-BE49-F238E27FC236}">
                <a16:creationId xmlns:a16="http://schemas.microsoft.com/office/drawing/2014/main" id="{D4EF4D79-0DDB-4174-B2A6-CAC4109FBD94}"/>
              </a:ext>
            </a:extLst>
          </p:cNvPr>
          <p:cNvSpPr>
            <a:spLocks noGrp="1"/>
          </p:cNvSpPr>
          <p:nvPr>
            <p:ph type="sldNum" sz="quarter" idx="2"/>
          </p:nvPr>
        </p:nvSpPr>
        <p:spPr/>
        <p:txBody>
          <a:bodyPr/>
          <a:lstStyle/>
          <a:p>
            <a:fld id="{86CB4B4D-7CA3-9044-876B-883B54F8677D}" type="slidenum">
              <a:rPr lang="en-US" smtClean="0"/>
              <a:t>16</a:t>
            </a:fld>
            <a:endParaRPr lang="en-US"/>
          </a:p>
        </p:txBody>
      </p:sp>
    </p:spTree>
    <p:extLst>
      <p:ext uri="{BB962C8B-B14F-4D97-AF65-F5344CB8AC3E}">
        <p14:creationId xmlns:p14="http://schemas.microsoft.com/office/powerpoint/2010/main" val="293612761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Title 1"/>
          <p:cNvSpPr txBox="1">
            <a:spLocks noGrp="1"/>
          </p:cNvSpPr>
          <p:nvPr>
            <p:ph type="title"/>
          </p:nvPr>
        </p:nvSpPr>
        <p:spPr>
          <a:xfrm>
            <a:off x="838200" y="18255"/>
            <a:ext cx="10515600" cy="1325563"/>
          </a:xfrm>
          <a:prstGeom prst="rect">
            <a:avLst/>
          </a:prstGeom>
        </p:spPr>
        <p:txBody>
          <a:bodyPr/>
          <a:lstStyle/>
          <a:p>
            <a:r>
              <a:rPr lang="en-US" dirty="0"/>
              <a:t>Example</a:t>
            </a:r>
            <a:endParaRPr dirty="0"/>
          </a:p>
        </p:txBody>
      </p:sp>
      <p:sp>
        <p:nvSpPr>
          <p:cNvPr id="4" name="TextBox 3">
            <a:extLst>
              <a:ext uri="{FF2B5EF4-FFF2-40B4-BE49-F238E27FC236}">
                <a16:creationId xmlns:a16="http://schemas.microsoft.com/office/drawing/2014/main" id="{FF8141E8-38A4-694B-7742-BC17B6A3BD4D}"/>
              </a:ext>
            </a:extLst>
          </p:cNvPr>
          <p:cNvSpPr txBox="1"/>
          <p:nvPr/>
        </p:nvSpPr>
        <p:spPr>
          <a:xfrm>
            <a:off x="838200" y="1768234"/>
            <a:ext cx="10007600" cy="56323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0" dirty="0">
                <a:solidFill>
                  <a:srgbClr val="AF00DB"/>
                </a:solidFill>
                <a:effectLst/>
                <a:latin typeface="Consolas" panose="020B0609020204030204" pitchFamily="49" charset="0"/>
              </a:rPr>
              <a:t>export</a:t>
            </a:r>
            <a:r>
              <a:rPr lang="en-US" sz="2000" b="0" dirty="0">
                <a:solidFill>
                  <a:srgbClr val="000000"/>
                </a:solidFill>
                <a:effectLst/>
                <a:latin typeface="Consolas" panose="020B0609020204030204" pitchFamily="49" charset="0"/>
              </a:rPr>
              <a:t> </a:t>
            </a:r>
            <a:r>
              <a:rPr lang="en-US" sz="2000" b="0" dirty="0">
                <a:solidFill>
                  <a:srgbClr val="AF00DB"/>
                </a:solidFill>
                <a:effectLst/>
                <a:latin typeface="Consolas" panose="020B0609020204030204" pitchFamily="49" charset="0"/>
              </a:rPr>
              <a:t>default</a:t>
            </a:r>
            <a:r>
              <a:rPr lang="en-US" sz="2000" b="0" dirty="0">
                <a:solidFill>
                  <a:srgbClr val="000000"/>
                </a:solidFill>
                <a:effectLst/>
                <a:latin typeface="Consolas" panose="020B0609020204030204" pitchFamily="49" charset="0"/>
              </a:rPr>
              <a:t> </a:t>
            </a:r>
            <a:r>
              <a:rPr lang="en-US" sz="2000" b="0" dirty="0">
                <a:solidFill>
                  <a:srgbClr val="0000FF"/>
                </a:solidFill>
                <a:effectLst/>
                <a:latin typeface="Consolas" panose="020B0609020204030204" pitchFamily="49" charset="0"/>
              </a:rPr>
              <a:t>function</a:t>
            </a:r>
            <a:r>
              <a:rPr lang="en-US" sz="2000" b="0" dirty="0">
                <a:solidFill>
                  <a:srgbClr val="000000"/>
                </a:solidFill>
                <a:effectLst/>
                <a:latin typeface="Consolas" panose="020B0609020204030204" pitchFamily="49" charset="0"/>
              </a:rPr>
              <a:t> </a:t>
            </a:r>
            <a:r>
              <a:rPr lang="en-US" sz="2000" dirty="0" err="1">
                <a:solidFill>
                  <a:srgbClr val="795E26"/>
                </a:solidFill>
                <a:latin typeface="Consolas" panose="020B0609020204030204" pitchFamily="49" charset="0"/>
              </a:rPr>
              <a:t>SimplestState</a:t>
            </a:r>
            <a:r>
              <a:rPr lang="en-US" sz="2000" b="0" dirty="0">
                <a:solidFill>
                  <a:srgbClr val="000000"/>
                </a:solidFill>
                <a:effectLst/>
                <a:latin typeface="Consolas" panose="020B0609020204030204" pitchFamily="49" charset="0"/>
              </a:rPr>
              <a:t>() {</a:t>
            </a:r>
          </a:p>
          <a:p>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r>
              <a:rPr lang="en-US" sz="2000" b="0" dirty="0">
                <a:solidFill>
                  <a:srgbClr val="0000FF"/>
                </a:solidFill>
                <a:effectLst/>
                <a:latin typeface="Consolas" panose="020B0609020204030204" pitchFamily="49" charset="0"/>
              </a:rPr>
              <a:t>const</a:t>
            </a:r>
            <a:r>
              <a:rPr lang="en-US" sz="2000" b="0" dirty="0">
                <a:solidFill>
                  <a:srgbClr val="000000"/>
                </a:solidFill>
                <a:effectLst/>
                <a:latin typeface="Consolas" panose="020B0609020204030204" pitchFamily="49" charset="0"/>
              </a:rPr>
              <a:t> [</a:t>
            </a:r>
            <a:r>
              <a:rPr lang="en-US" sz="2000" b="0" dirty="0">
                <a:solidFill>
                  <a:srgbClr val="0070C1"/>
                </a:solidFill>
                <a:effectLst/>
                <a:latin typeface="Consolas" panose="020B0609020204030204" pitchFamily="49" charset="0"/>
              </a:rPr>
              <a:t>count</a:t>
            </a:r>
            <a:r>
              <a:rPr lang="en-US" sz="2000" b="0" dirty="0">
                <a:solidFill>
                  <a:srgbClr val="000000"/>
                </a:solidFill>
                <a:effectLst/>
                <a:latin typeface="Consolas" panose="020B0609020204030204" pitchFamily="49" charset="0"/>
              </a:rPr>
              <a:t>, </a:t>
            </a:r>
            <a:r>
              <a:rPr lang="en-US" sz="2000" b="0" dirty="0" err="1">
                <a:solidFill>
                  <a:srgbClr val="795E26"/>
                </a:solidFill>
                <a:effectLst/>
                <a:latin typeface="Consolas" panose="020B0609020204030204" pitchFamily="49" charset="0"/>
              </a:rPr>
              <a:t>setCount</a:t>
            </a:r>
            <a:r>
              <a:rPr lang="en-US" sz="2000" b="0" dirty="0">
                <a:solidFill>
                  <a:srgbClr val="000000"/>
                </a:solidFill>
                <a:effectLst/>
                <a:latin typeface="Consolas" panose="020B0609020204030204" pitchFamily="49" charset="0"/>
              </a:rPr>
              <a:t>] = </a:t>
            </a:r>
            <a:r>
              <a:rPr lang="en-US" sz="2000" b="0" dirty="0" err="1">
                <a:solidFill>
                  <a:srgbClr val="795E26"/>
                </a:solidFill>
                <a:effectLst/>
                <a:latin typeface="Consolas" panose="020B0609020204030204" pitchFamily="49" charset="0"/>
              </a:rPr>
              <a:t>useState</a:t>
            </a:r>
            <a:r>
              <a:rPr lang="en-US" sz="2000" b="0" dirty="0">
                <a:solidFill>
                  <a:srgbClr val="000000"/>
                </a:solidFill>
                <a:effectLst/>
                <a:latin typeface="Consolas" panose="020B0609020204030204" pitchFamily="49" charset="0"/>
              </a:rPr>
              <a:t>(</a:t>
            </a:r>
            <a:r>
              <a:rPr lang="en-US" sz="2000" b="0" dirty="0">
                <a:solidFill>
                  <a:srgbClr val="098658"/>
                </a:solidFill>
                <a:effectLst/>
                <a:latin typeface="Consolas" panose="020B0609020204030204" pitchFamily="49" charset="0"/>
              </a:rPr>
              <a:t>0</a:t>
            </a:r>
            <a:r>
              <a:rPr lang="en-US" sz="2000" b="0" dirty="0">
                <a:solidFill>
                  <a:srgbClr val="000000"/>
                </a:solidFill>
                <a:effectLst/>
                <a:latin typeface="Consolas" panose="020B0609020204030204" pitchFamily="49" charset="0"/>
              </a:rPr>
              <a:t>)</a:t>
            </a:r>
          </a:p>
          <a:p>
            <a:br>
              <a:rPr lang="en-US" sz="2000" b="0" dirty="0">
                <a:solidFill>
                  <a:srgbClr val="000000"/>
                </a:solidFill>
                <a:effectLst/>
                <a:latin typeface="Consolas" panose="020B0609020204030204" pitchFamily="49" charset="0"/>
              </a:rPr>
            </a:br>
            <a:r>
              <a:rPr lang="en-US" sz="2000" b="0" dirty="0">
                <a:solidFill>
                  <a:srgbClr val="000000"/>
                </a:solidFill>
                <a:effectLst/>
                <a:latin typeface="Consolas" panose="020B0609020204030204" pitchFamily="49" charset="0"/>
              </a:rPr>
              <a:t>  </a:t>
            </a:r>
            <a:r>
              <a:rPr lang="en-US" sz="2000" b="0" dirty="0">
                <a:solidFill>
                  <a:srgbClr val="0000FF"/>
                </a:solidFill>
                <a:effectLst/>
                <a:latin typeface="Consolas" panose="020B0609020204030204" pitchFamily="49" charset="0"/>
              </a:rPr>
              <a:t>function</a:t>
            </a:r>
            <a:r>
              <a:rPr lang="en-US" sz="2000" b="0" dirty="0">
                <a:solidFill>
                  <a:srgbClr val="000000"/>
                </a:solidFill>
                <a:effectLst/>
                <a:latin typeface="Consolas" panose="020B0609020204030204" pitchFamily="49" charset="0"/>
              </a:rPr>
              <a:t> </a:t>
            </a:r>
            <a:r>
              <a:rPr lang="en-US" sz="2000" b="0" dirty="0" err="1">
                <a:solidFill>
                  <a:srgbClr val="795E26"/>
                </a:solidFill>
                <a:effectLst/>
                <a:latin typeface="Consolas" panose="020B0609020204030204" pitchFamily="49" charset="0"/>
              </a:rPr>
              <a:t>handleClick</a:t>
            </a:r>
            <a:r>
              <a:rPr lang="en-US" sz="2000" b="0" dirty="0">
                <a:solidFill>
                  <a:srgbClr val="000000"/>
                </a:solidFill>
                <a:effectLst/>
                <a:latin typeface="Consolas" panose="020B0609020204030204" pitchFamily="49" charset="0"/>
              </a:rPr>
              <a:t>() { </a:t>
            </a:r>
            <a:r>
              <a:rPr lang="en-US" sz="2000" b="0" dirty="0" err="1">
                <a:solidFill>
                  <a:srgbClr val="795E26"/>
                </a:solidFill>
                <a:effectLst/>
                <a:latin typeface="Consolas" panose="020B0609020204030204" pitchFamily="49" charset="0"/>
              </a:rPr>
              <a:t>setCount</a:t>
            </a:r>
            <a:r>
              <a:rPr lang="en-US" sz="2000" b="0" dirty="0">
                <a:solidFill>
                  <a:srgbClr val="000000"/>
                </a:solidFill>
                <a:effectLst/>
                <a:latin typeface="Consolas" panose="020B0609020204030204" pitchFamily="49" charset="0"/>
              </a:rPr>
              <a:t>(</a:t>
            </a:r>
            <a:r>
              <a:rPr lang="en-US" sz="2000" b="0" dirty="0">
                <a:solidFill>
                  <a:srgbClr val="001080"/>
                </a:solidFill>
                <a:effectLst/>
                <a:latin typeface="Consolas" panose="020B0609020204030204" pitchFamily="49" charset="0"/>
              </a:rPr>
              <a:t>count</a:t>
            </a:r>
            <a:r>
              <a:rPr lang="en-US" sz="2000" b="0" dirty="0">
                <a:solidFill>
                  <a:srgbClr val="000000"/>
                </a:solidFill>
                <a:effectLst/>
                <a:latin typeface="Consolas" panose="020B0609020204030204" pitchFamily="49" charset="0"/>
              </a:rPr>
              <a:t> + </a:t>
            </a:r>
            <a:r>
              <a:rPr lang="en-US" sz="2000" b="0" dirty="0">
                <a:solidFill>
                  <a:srgbClr val="098658"/>
                </a:solidFill>
                <a:effectLst/>
                <a:latin typeface="Consolas" panose="020B0609020204030204" pitchFamily="49" charset="0"/>
              </a:rPr>
              <a:t>1</a:t>
            </a:r>
            <a:r>
              <a:rPr lang="en-US" sz="2000" b="0" dirty="0">
                <a:solidFill>
                  <a:srgbClr val="000000"/>
                </a:solidFill>
                <a:effectLst/>
                <a:latin typeface="Consolas" panose="020B0609020204030204" pitchFamily="49" charset="0"/>
              </a:rPr>
              <a:t>) } </a:t>
            </a:r>
          </a:p>
          <a:p>
            <a:br>
              <a:rPr lang="en-US" sz="2000" b="0" dirty="0">
                <a:solidFill>
                  <a:srgbClr val="000000"/>
                </a:solidFill>
                <a:effectLst/>
                <a:latin typeface="Consolas" panose="020B0609020204030204" pitchFamily="49" charset="0"/>
              </a:rPr>
            </a:br>
            <a:r>
              <a:rPr lang="en-US" sz="2000" b="0" dirty="0">
                <a:solidFill>
                  <a:srgbClr val="000000"/>
                </a:solidFill>
                <a:effectLst/>
                <a:latin typeface="Consolas" panose="020B0609020204030204" pitchFamily="49" charset="0"/>
              </a:rPr>
              <a:t>  </a:t>
            </a:r>
            <a:r>
              <a:rPr lang="en-US" sz="2000" b="0" dirty="0">
                <a:solidFill>
                  <a:srgbClr val="AF00DB"/>
                </a:solidFill>
                <a:effectLst/>
                <a:latin typeface="Consolas" panose="020B0609020204030204" pitchFamily="49" charset="0"/>
              </a:rPr>
              <a:t>return</a:t>
            </a:r>
            <a:r>
              <a:rPr lang="en-US" sz="2000" b="0" dirty="0">
                <a:solidFill>
                  <a:srgbClr val="000000"/>
                </a:solidFill>
                <a:effectLst/>
                <a:latin typeface="Consolas" panose="020B0609020204030204" pitchFamily="49" charset="0"/>
              </a:rPr>
              <a:t> (</a:t>
            </a: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err="1">
                <a:solidFill>
                  <a:srgbClr val="267F99"/>
                </a:solidFill>
                <a:effectLst/>
                <a:latin typeface="Consolas" panose="020B0609020204030204" pitchFamily="49" charset="0"/>
              </a:rPr>
              <a:t>VStack</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Box</a:t>
            </a:r>
            <a:r>
              <a:rPr lang="en-US" sz="2000" dirty="0">
                <a:latin typeface="Consolas" panose="020B0609020204030204" pitchFamily="49" charset="0"/>
              </a:rPr>
              <a:t>&gt;</a:t>
            </a:r>
            <a:r>
              <a:rPr lang="en-US" sz="2000" b="0" dirty="0">
                <a:solidFill>
                  <a:srgbClr val="800000"/>
                </a:solidFill>
                <a:effectLst/>
                <a:latin typeface="Consolas" panose="020B0609020204030204" pitchFamily="49" charset="0"/>
              </a:rPr>
              <a:t> </a:t>
            </a:r>
            <a:r>
              <a:rPr lang="en-US" sz="2000" b="0" dirty="0">
                <a:solidFill>
                  <a:srgbClr val="000000"/>
                </a:solidFill>
                <a:effectLst/>
                <a:latin typeface="Consolas" panose="020B0609020204030204" pitchFamily="49" charset="0"/>
              </a:rPr>
              <a:t>count = </a:t>
            </a:r>
            <a:r>
              <a:rPr lang="en-US" sz="2000" b="0" dirty="0">
                <a:solidFill>
                  <a:srgbClr val="0000FF"/>
                </a:solidFill>
                <a:effectLst/>
                <a:latin typeface="Consolas" panose="020B0609020204030204" pitchFamily="49" charset="0"/>
              </a:rPr>
              <a:t>{</a:t>
            </a:r>
            <a:r>
              <a:rPr lang="en-US" sz="2000" b="0" dirty="0">
                <a:solidFill>
                  <a:srgbClr val="0070C1"/>
                </a:solidFill>
                <a:effectLst/>
                <a:latin typeface="Consolas" panose="020B0609020204030204" pitchFamily="49" charset="0"/>
              </a:rPr>
              <a:t>count</a:t>
            </a:r>
            <a:r>
              <a:rPr lang="en-US" sz="2000" b="0" dirty="0">
                <a:solidFill>
                  <a:srgbClr val="0000FF"/>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Box</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Button</a:t>
            </a:r>
            <a:r>
              <a:rPr lang="en-US" sz="2000" b="0" dirty="0">
                <a:solidFill>
                  <a:srgbClr val="000000"/>
                </a:solidFill>
                <a:effectLst/>
                <a:latin typeface="Consolas" panose="020B0609020204030204" pitchFamily="49" charset="0"/>
              </a:rPr>
              <a:t> </a:t>
            </a:r>
            <a:r>
              <a:rPr lang="en-US" sz="2000" b="0" dirty="0" err="1">
                <a:solidFill>
                  <a:srgbClr val="E50000"/>
                </a:solidFill>
                <a:effectLst/>
                <a:latin typeface="Consolas" panose="020B0609020204030204" pitchFamily="49" charset="0"/>
              </a:rPr>
              <a:t>onClick</a:t>
            </a:r>
            <a:r>
              <a:rPr lang="en-US" sz="2000" b="0" dirty="0">
                <a:solidFill>
                  <a:srgbClr val="000000"/>
                </a:solidFill>
                <a:effectLst/>
                <a:latin typeface="Consolas" panose="020B0609020204030204" pitchFamily="49" charset="0"/>
              </a:rPr>
              <a:t>=</a:t>
            </a:r>
            <a:r>
              <a:rPr lang="en-US" sz="2000" b="0" dirty="0">
                <a:solidFill>
                  <a:srgbClr val="0000FF"/>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handleClick</a:t>
            </a:r>
            <a:r>
              <a:rPr lang="en-US" sz="2000" b="0" dirty="0">
                <a:solidFill>
                  <a:srgbClr val="0000FF"/>
                </a:solidFill>
                <a:effectLst/>
                <a:latin typeface="Consolas" panose="020B0609020204030204" pitchFamily="49" charset="0"/>
              </a:rPr>
              <a:t>}</a:t>
            </a:r>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Increment Count!</a:t>
            </a: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Button</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err="1">
                <a:solidFill>
                  <a:srgbClr val="267F99"/>
                </a:solidFill>
                <a:effectLst/>
                <a:latin typeface="Consolas" panose="020B0609020204030204" pitchFamily="49" charset="0"/>
              </a:rPr>
              <a:t>VStack</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p>
          <a:p>
            <a:br>
              <a:rPr lang="en-US" sz="2000" b="0" dirty="0">
                <a:solidFill>
                  <a:srgbClr val="000000"/>
                </a:solidFill>
                <a:effectLst/>
                <a:latin typeface="Consolas" panose="020B0609020204030204" pitchFamily="49" charset="0"/>
              </a:rPr>
            </a:br>
            <a:r>
              <a:rPr lang="en-US" sz="2000" b="0" dirty="0">
                <a:solidFill>
                  <a:srgbClr val="000000"/>
                </a:solidFill>
                <a:effectLst/>
                <a:latin typeface="Consolas" panose="020B0609020204030204" pitchFamily="49" charset="0"/>
              </a:rPr>
              <a:t>}</a:t>
            </a:r>
          </a:p>
          <a:p>
            <a:br>
              <a:rPr lang="en-US" sz="2000" b="0" dirty="0">
                <a:solidFill>
                  <a:srgbClr val="000000"/>
                </a:solidFill>
                <a:effectLst/>
                <a:latin typeface="Consolas" panose="020B0609020204030204" pitchFamily="49" charset="0"/>
              </a:rPr>
            </a:br>
            <a:endParaRPr lang="en-US" sz="2000" b="0" dirty="0">
              <a:solidFill>
                <a:srgbClr val="000000"/>
              </a:solidFill>
              <a:effectLst/>
              <a:latin typeface="Consolas" panose="020B0609020204030204" pitchFamily="49" charset="0"/>
            </a:endParaRPr>
          </a:p>
        </p:txBody>
      </p:sp>
      <p:sp>
        <p:nvSpPr>
          <p:cNvPr id="5" name="Rectangle: Rounded Corners 4">
            <a:extLst>
              <a:ext uri="{FF2B5EF4-FFF2-40B4-BE49-F238E27FC236}">
                <a16:creationId xmlns:a16="http://schemas.microsoft.com/office/drawing/2014/main" id="{81848EAA-BE6C-49A5-EF01-6FC3984A414E}"/>
              </a:ext>
            </a:extLst>
          </p:cNvPr>
          <p:cNvSpPr/>
          <p:nvPr/>
        </p:nvSpPr>
        <p:spPr>
          <a:xfrm>
            <a:off x="6096000" y="441025"/>
            <a:ext cx="5600774" cy="597809"/>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/Components/</a:t>
            </a:r>
            <a:r>
              <a:rPr lang="en-US" sz="2400" dirty="0" err="1">
                <a:solidFill>
                  <a:schemeClr val="tx1"/>
                </a:solidFill>
              </a:rPr>
              <a:t>SimplestState.tsx</a:t>
            </a:r>
            <a:endParaRPr lang="en-US" sz="2400" dirty="0">
              <a:solidFill>
                <a:schemeClr val="tx1"/>
              </a:solidFill>
            </a:endParaRPr>
          </a:p>
        </p:txBody>
      </p:sp>
      <p:sp>
        <p:nvSpPr>
          <p:cNvPr id="6" name="Rectangle: Rounded Corners 5">
            <a:extLst>
              <a:ext uri="{FF2B5EF4-FFF2-40B4-BE49-F238E27FC236}">
                <a16:creationId xmlns:a16="http://schemas.microsoft.com/office/drawing/2014/main" id="{35F3D50A-8486-BAA2-7111-A023F0EF44A4}"/>
              </a:ext>
            </a:extLst>
          </p:cNvPr>
          <p:cNvSpPr/>
          <p:nvPr/>
        </p:nvSpPr>
        <p:spPr>
          <a:xfrm>
            <a:off x="8477971" y="4268931"/>
            <a:ext cx="3070194" cy="1550235"/>
          </a:xfrm>
          <a:prstGeom prst="roundRect">
            <a:avLst/>
          </a:prstGeom>
          <a:solidFill>
            <a:schemeClr val="tx2">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(Some styling has been removed to reduce clutter on this screen.  Look at the file for details}</a:t>
            </a:r>
          </a:p>
        </p:txBody>
      </p:sp>
      <p:sp>
        <p:nvSpPr>
          <p:cNvPr id="2" name="Slide Number Placeholder 1">
            <a:extLst>
              <a:ext uri="{FF2B5EF4-FFF2-40B4-BE49-F238E27FC236}">
                <a16:creationId xmlns:a16="http://schemas.microsoft.com/office/drawing/2014/main" id="{43E29B2C-29BF-91BE-5CB2-47CACE042598}"/>
              </a:ext>
            </a:extLst>
          </p:cNvPr>
          <p:cNvSpPr>
            <a:spLocks noGrp="1"/>
          </p:cNvSpPr>
          <p:nvPr>
            <p:ph type="sldNum" sz="quarter" idx="2"/>
          </p:nvPr>
        </p:nvSpPr>
        <p:spPr/>
        <p:txBody>
          <a:bodyPr/>
          <a:lstStyle/>
          <a:p>
            <a:fld id="{86CB4B4D-7CA3-9044-876B-883B54F8677D}" type="slidenum">
              <a:rPr lang="en-US" smtClean="0"/>
              <a:t>17</a:t>
            </a:fld>
            <a:endParaRPr lang="en-US"/>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DC25A-02F1-BF1A-8B2B-20C32DFE9E7D}"/>
              </a:ext>
            </a:extLst>
          </p:cNvPr>
          <p:cNvSpPr>
            <a:spLocks noGrp="1"/>
          </p:cNvSpPr>
          <p:nvPr>
            <p:ph type="title"/>
          </p:nvPr>
        </p:nvSpPr>
        <p:spPr/>
        <p:txBody>
          <a:bodyPr/>
          <a:lstStyle/>
          <a:p>
            <a:r>
              <a:rPr lang="en-US" dirty="0"/>
              <a:t>Components don't change their state directly</a:t>
            </a:r>
          </a:p>
        </p:txBody>
      </p:sp>
      <p:sp>
        <p:nvSpPr>
          <p:cNvPr id="4" name="Slide Number Placeholder 3">
            <a:extLst>
              <a:ext uri="{FF2B5EF4-FFF2-40B4-BE49-F238E27FC236}">
                <a16:creationId xmlns:a16="http://schemas.microsoft.com/office/drawing/2014/main" id="{FC721BDA-B6D1-BDBE-D365-66410726E88F}"/>
              </a:ext>
            </a:extLst>
          </p:cNvPr>
          <p:cNvSpPr>
            <a:spLocks noGrp="1"/>
          </p:cNvSpPr>
          <p:nvPr>
            <p:ph type="sldNum" sz="quarter" idx="2"/>
          </p:nvPr>
        </p:nvSpPr>
        <p:spPr/>
        <p:txBody>
          <a:bodyPr/>
          <a:lstStyle/>
          <a:p>
            <a:fld id="{86CB4B4D-7CA3-9044-876B-883B54F8677D}" type="slidenum">
              <a:rPr lang="en-US" smtClean="0"/>
              <a:t>18</a:t>
            </a:fld>
            <a:endParaRPr lang="en-US"/>
          </a:p>
        </p:txBody>
      </p:sp>
      <p:sp>
        <p:nvSpPr>
          <p:cNvPr id="5" name="TextBox 4">
            <a:extLst>
              <a:ext uri="{FF2B5EF4-FFF2-40B4-BE49-F238E27FC236}">
                <a16:creationId xmlns:a16="http://schemas.microsoft.com/office/drawing/2014/main" id="{E49A5C79-CAD7-668E-7AD9-8804D3A0DC3E}"/>
              </a:ext>
            </a:extLst>
          </p:cNvPr>
          <p:cNvSpPr txBox="1"/>
          <p:nvPr/>
        </p:nvSpPr>
        <p:spPr>
          <a:xfrm>
            <a:off x="472440" y="1572291"/>
            <a:ext cx="6686006" cy="53245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0" dirty="0">
                <a:solidFill>
                  <a:srgbClr val="AF00DB"/>
                </a:solidFill>
                <a:effectLst/>
                <a:latin typeface="Consolas" panose="020B0609020204030204" pitchFamily="49" charset="0"/>
              </a:rPr>
              <a:t>export</a:t>
            </a:r>
            <a:r>
              <a:rPr lang="en-US" sz="2000" b="0" dirty="0">
                <a:solidFill>
                  <a:srgbClr val="000000"/>
                </a:solidFill>
                <a:effectLst/>
                <a:latin typeface="Consolas" panose="020B0609020204030204" pitchFamily="49" charset="0"/>
              </a:rPr>
              <a:t> </a:t>
            </a:r>
            <a:r>
              <a:rPr lang="en-US" sz="2000" b="0" dirty="0">
                <a:solidFill>
                  <a:srgbClr val="AF00DB"/>
                </a:solidFill>
                <a:effectLst/>
                <a:latin typeface="Consolas" panose="020B0609020204030204" pitchFamily="49" charset="0"/>
              </a:rPr>
              <a:t>default</a:t>
            </a:r>
            <a:r>
              <a:rPr lang="en-US" sz="2000" b="0" dirty="0">
                <a:solidFill>
                  <a:srgbClr val="000000"/>
                </a:solidFill>
                <a:effectLst/>
                <a:latin typeface="Consolas" panose="020B0609020204030204" pitchFamily="49" charset="0"/>
              </a:rPr>
              <a:t> </a:t>
            </a:r>
            <a:r>
              <a:rPr lang="en-US" sz="2000" b="0" dirty="0">
                <a:solidFill>
                  <a:srgbClr val="0000FF"/>
                </a:solidFill>
                <a:effectLst/>
                <a:latin typeface="Consolas" panose="020B0609020204030204" pitchFamily="49" charset="0"/>
              </a:rPr>
              <a:t>function</a:t>
            </a:r>
            <a:r>
              <a:rPr lang="en-US" sz="2000" b="0" dirty="0">
                <a:solidFill>
                  <a:srgbClr val="000000"/>
                </a:solidFill>
                <a:effectLst/>
                <a:latin typeface="Consolas" panose="020B0609020204030204" pitchFamily="49" charset="0"/>
              </a:rPr>
              <a:t> </a:t>
            </a:r>
            <a:r>
              <a:rPr lang="en-US" sz="2000" dirty="0" err="1">
                <a:solidFill>
                  <a:srgbClr val="795E26"/>
                </a:solidFill>
                <a:latin typeface="Consolas" panose="020B0609020204030204" pitchFamily="49" charset="0"/>
              </a:rPr>
              <a:t>SimplestState</a:t>
            </a:r>
            <a:r>
              <a:rPr lang="en-US" sz="2000" b="0" dirty="0">
                <a:solidFill>
                  <a:srgbClr val="000000"/>
                </a:solidFill>
                <a:effectLst/>
                <a:latin typeface="Consolas" panose="020B0609020204030204" pitchFamily="49" charset="0"/>
              </a:rPr>
              <a:t>() {</a:t>
            </a:r>
          </a:p>
          <a:p>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r>
              <a:rPr lang="en-US" sz="2000" b="0" dirty="0">
                <a:solidFill>
                  <a:srgbClr val="0000FF"/>
                </a:solidFill>
                <a:effectLst/>
                <a:latin typeface="Consolas" panose="020B0609020204030204" pitchFamily="49" charset="0"/>
              </a:rPr>
              <a:t>const</a:t>
            </a:r>
            <a:r>
              <a:rPr lang="en-US" sz="2000" b="0" dirty="0">
                <a:solidFill>
                  <a:srgbClr val="000000"/>
                </a:solidFill>
                <a:effectLst/>
                <a:latin typeface="Consolas" panose="020B0609020204030204" pitchFamily="49" charset="0"/>
              </a:rPr>
              <a:t> [</a:t>
            </a:r>
            <a:r>
              <a:rPr lang="en-US" sz="2000" b="0" dirty="0">
                <a:solidFill>
                  <a:srgbClr val="0070C1"/>
                </a:solidFill>
                <a:effectLst/>
                <a:latin typeface="Consolas" panose="020B0609020204030204" pitchFamily="49" charset="0"/>
              </a:rPr>
              <a:t>count</a:t>
            </a:r>
            <a:r>
              <a:rPr lang="en-US" sz="2000" b="0" dirty="0">
                <a:solidFill>
                  <a:srgbClr val="000000"/>
                </a:solidFill>
                <a:effectLst/>
                <a:latin typeface="Consolas" panose="020B0609020204030204" pitchFamily="49" charset="0"/>
              </a:rPr>
              <a:t>, </a:t>
            </a:r>
            <a:r>
              <a:rPr lang="en-US" sz="2000" b="0" dirty="0" err="1">
                <a:solidFill>
                  <a:srgbClr val="795E26"/>
                </a:solidFill>
                <a:effectLst/>
                <a:latin typeface="Consolas" panose="020B0609020204030204" pitchFamily="49" charset="0"/>
              </a:rPr>
              <a:t>setCount</a:t>
            </a:r>
            <a:r>
              <a:rPr lang="en-US" sz="2000" b="0" dirty="0">
                <a:solidFill>
                  <a:srgbClr val="000000"/>
                </a:solidFill>
                <a:effectLst/>
                <a:latin typeface="Consolas" panose="020B0609020204030204" pitchFamily="49" charset="0"/>
              </a:rPr>
              <a:t>] = </a:t>
            </a:r>
            <a:r>
              <a:rPr lang="en-US" sz="2000" b="0" dirty="0" err="1">
                <a:solidFill>
                  <a:srgbClr val="795E26"/>
                </a:solidFill>
                <a:effectLst/>
                <a:latin typeface="Consolas" panose="020B0609020204030204" pitchFamily="49" charset="0"/>
              </a:rPr>
              <a:t>useState</a:t>
            </a:r>
            <a:r>
              <a:rPr lang="en-US" sz="2000" b="0" dirty="0">
                <a:solidFill>
                  <a:srgbClr val="000000"/>
                </a:solidFill>
                <a:effectLst/>
                <a:latin typeface="Consolas" panose="020B0609020204030204" pitchFamily="49" charset="0"/>
              </a:rPr>
              <a:t>(</a:t>
            </a:r>
            <a:r>
              <a:rPr lang="en-US" sz="2000" b="0" dirty="0">
                <a:solidFill>
                  <a:srgbClr val="098658"/>
                </a:solidFill>
                <a:effectLst/>
                <a:latin typeface="Consolas" panose="020B0609020204030204" pitchFamily="49" charset="0"/>
              </a:rPr>
              <a:t>0</a:t>
            </a:r>
            <a:r>
              <a:rPr lang="en-US" sz="2000" b="0" dirty="0">
                <a:solidFill>
                  <a:srgbClr val="000000"/>
                </a:solidFill>
                <a:effectLst/>
                <a:latin typeface="Consolas" panose="020B0609020204030204" pitchFamily="49" charset="0"/>
              </a:rPr>
              <a:t>)</a:t>
            </a:r>
          </a:p>
          <a:p>
            <a:br>
              <a:rPr lang="en-US" sz="2000" b="0" dirty="0">
                <a:solidFill>
                  <a:srgbClr val="000000"/>
                </a:solidFill>
                <a:effectLst/>
                <a:latin typeface="Consolas" panose="020B0609020204030204" pitchFamily="49" charset="0"/>
              </a:rPr>
            </a:br>
            <a:r>
              <a:rPr lang="en-US" sz="2000" b="0" dirty="0">
                <a:solidFill>
                  <a:srgbClr val="000000"/>
                </a:solidFill>
                <a:effectLst/>
                <a:latin typeface="Consolas" panose="020B0609020204030204" pitchFamily="49" charset="0"/>
              </a:rPr>
              <a:t>  </a:t>
            </a:r>
            <a:r>
              <a:rPr lang="en-US" sz="2000" b="0" dirty="0">
                <a:solidFill>
                  <a:srgbClr val="0000FF"/>
                </a:solidFill>
                <a:effectLst/>
                <a:latin typeface="Consolas" panose="020B0609020204030204" pitchFamily="49" charset="0"/>
              </a:rPr>
              <a:t>function</a:t>
            </a:r>
            <a:r>
              <a:rPr lang="en-US" sz="2000" b="0" dirty="0">
                <a:solidFill>
                  <a:srgbClr val="000000"/>
                </a:solidFill>
                <a:effectLst/>
                <a:latin typeface="Consolas" panose="020B0609020204030204" pitchFamily="49" charset="0"/>
              </a:rPr>
              <a:t> </a:t>
            </a:r>
            <a:r>
              <a:rPr lang="en-US" sz="2000" b="0" dirty="0" err="1">
                <a:solidFill>
                  <a:srgbClr val="795E26"/>
                </a:solidFill>
                <a:effectLst/>
                <a:latin typeface="Consolas" panose="020B0609020204030204" pitchFamily="49" charset="0"/>
              </a:rPr>
              <a:t>handleClick</a:t>
            </a:r>
            <a:r>
              <a:rPr lang="en-US" sz="2000" b="0" dirty="0">
                <a:solidFill>
                  <a:srgbClr val="000000"/>
                </a:solidFill>
                <a:effectLst/>
                <a:latin typeface="Consolas" panose="020B0609020204030204" pitchFamily="49" charset="0"/>
              </a:rPr>
              <a:t>() { </a:t>
            </a:r>
          </a:p>
          <a:p>
            <a:r>
              <a:rPr lang="en-US" sz="2000" dirty="0">
                <a:latin typeface="Consolas" panose="020B0609020204030204" pitchFamily="49" charset="0"/>
              </a:rPr>
              <a:t>	</a:t>
            </a:r>
            <a:r>
              <a:rPr lang="en-US" sz="2000" b="0" dirty="0" err="1">
                <a:solidFill>
                  <a:srgbClr val="795E26"/>
                </a:solidFill>
                <a:effectLst/>
                <a:highlight>
                  <a:srgbClr val="FFFF00"/>
                </a:highlight>
                <a:latin typeface="Consolas" panose="020B0609020204030204" pitchFamily="49" charset="0"/>
              </a:rPr>
              <a:t>setCount</a:t>
            </a:r>
            <a:r>
              <a:rPr lang="en-US" sz="2000" b="0" dirty="0">
                <a:solidFill>
                  <a:srgbClr val="000000"/>
                </a:solidFill>
                <a:effectLst/>
                <a:highlight>
                  <a:srgbClr val="FFFF00"/>
                </a:highlight>
                <a:latin typeface="Consolas" panose="020B0609020204030204" pitchFamily="49" charset="0"/>
              </a:rPr>
              <a:t>(</a:t>
            </a:r>
            <a:r>
              <a:rPr lang="en-US" sz="2000" b="0" dirty="0">
                <a:solidFill>
                  <a:srgbClr val="001080"/>
                </a:solidFill>
                <a:effectLst/>
                <a:highlight>
                  <a:srgbClr val="FFFF00"/>
                </a:highlight>
                <a:latin typeface="Consolas" panose="020B0609020204030204" pitchFamily="49" charset="0"/>
              </a:rPr>
              <a:t>count</a:t>
            </a:r>
            <a:r>
              <a:rPr lang="en-US" sz="2000" b="0" dirty="0">
                <a:solidFill>
                  <a:srgbClr val="000000"/>
                </a:solidFill>
                <a:effectLst/>
                <a:highlight>
                  <a:srgbClr val="FFFF00"/>
                </a:highlight>
                <a:latin typeface="Consolas" panose="020B0609020204030204" pitchFamily="49" charset="0"/>
              </a:rPr>
              <a:t> + </a:t>
            </a:r>
            <a:r>
              <a:rPr lang="en-US" sz="2000" b="0" dirty="0">
                <a:solidFill>
                  <a:srgbClr val="098658"/>
                </a:solidFill>
                <a:effectLst/>
                <a:highlight>
                  <a:srgbClr val="FFFF00"/>
                </a:highlight>
                <a:latin typeface="Consolas" panose="020B0609020204030204" pitchFamily="49" charset="0"/>
              </a:rPr>
              <a:t>1</a:t>
            </a:r>
            <a:r>
              <a:rPr lang="en-US" sz="2000" b="0" dirty="0">
                <a:solidFill>
                  <a:srgbClr val="000000"/>
                </a:solidFill>
                <a:effectLst/>
                <a:highlight>
                  <a:srgbClr val="FFFF00"/>
                </a:highlight>
                <a:latin typeface="Consolas" panose="020B0609020204030204" pitchFamily="49" charset="0"/>
              </a:rPr>
              <a:t>) </a:t>
            </a:r>
          </a:p>
          <a:p>
            <a:r>
              <a:rPr lang="en-US" sz="2000" dirty="0">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a:solidFill>
                  <a:srgbClr val="000000"/>
                </a:solidFill>
                <a:effectLst/>
                <a:highlight>
                  <a:srgbClr val="FFFF00"/>
                </a:highlight>
                <a:latin typeface="Consolas" panose="020B0609020204030204" pitchFamily="49" charset="0"/>
              </a:rPr>
              <a:t> </a:t>
            </a:r>
          </a:p>
          <a:p>
            <a:br>
              <a:rPr lang="en-US" sz="2000" b="0" dirty="0">
                <a:solidFill>
                  <a:srgbClr val="000000"/>
                </a:solidFill>
                <a:effectLst/>
                <a:latin typeface="Consolas" panose="020B0609020204030204" pitchFamily="49" charset="0"/>
              </a:rPr>
            </a:br>
            <a:r>
              <a:rPr lang="en-US" sz="2000" b="0" dirty="0">
                <a:solidFill>
                  <a:srgbClr val="000000"/>
                </a:solidFill>
                <a:effectLst/>
                <a:latin typeface="Consolas" panose="020B0609020204030204" pitchFamily="49" charset="0"/>
              </a:rPr>
              <a:t>  </a:t>
            </a:r>
            <a:r>
              <a:rPr lang="en-US" sz="2000" b="0" dirty="0">
                <a:solidFill>
                  <a:srgbClr val="AF00DB"/>
                </a:solidFill>
                <a:effectLst/>
                <a:latin typeface="Consolas" panose="020B0609020204030204" pitchFamily="49" charset="0"/>
              </a:rPr>
              <a:t>return</a:t>
            </a:r>
            <a:r>
              <a:rPr lang="en-US" sz="2000" b="0" dirty="0">
                <a:solidFill>
                  <a:srgbClr val="000000"/>
                </a:solidFill>
                <a:effectLst/>
                <a:latin typeface="Consolas" panose="020B0609020204030204" pitchFamily="49" charset="0"/>
              </a:rPr>
              <a:t> (</a:t>
            </a: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err="1">
                <a:solidFill>
                  <a:srgbClr val="267F99"/>
                </a:solidFill>
                <a:effectLst/>
                <a:latin typeface="Consolas" panose="020B0609020204030204" pitchFamily="49" charset="0"/>
              </a:rPr>
              <a:t>VStack</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Box</a:t>
            </a:r>
            <a:r>
              <a:rPr lang="en-US" sz="2000" dirty="0">
                <a:latin typeface="Consolas" panose="020B0609020204030204" pitchFamily="49" charset="0"/>
              </a:rPr>
              <a:t>&gt;</a:t>
            </a:r>
            <a:r>
              <a:rPr lang="en-US" sz="2000" b="0" dirty="0">
                <a:solidFill>
                  <a:srgbClr val="800000"/>
                </a:solidFill>
                <a:effectLst/>
                <a:latin typeface="Consolas" panose="020B0609020204030204" pitchFamily="49" charset="0"/>
              </a:rPr>
              <a:t> </a:t>
            </a:r>
            <a:r>
              <a:rPr lang="en-US" sz="2000" b="0" dirty="0">
                <a:solidFill>
                  <a:srgbClr val="000000"/>
                </a:solidFill>
                <a:effectLst/>
                <a:latin typeface="Consolas" panose="020B0609020204030204" pitchFamily="49" charset="0"/>
              </a:rPr>
              <a:t>count = </a:t>
            </a:r>
            <a:r>
              <a:rPr lang="en-US" sz="2000" b="0" dirty="0">
                <a:solidFill>
                  <a:srgbClr val="0000FF"/>
                </a:solidFill>
                <a:effectLst/>
                <a:latin typeface="Consolas" panose="020B0609020204030204" pitchFamily="49" charset="0"/>
              </a:rPr>
              <a:t>{</a:t>
            </a:r>
            <a:r>
              <a:rPr lang="en-US" sz="2000" b="0" dirty="0">
                <a:solidFill>
                  <a:srgbClr val="0070C1"/>
                </a:solidFill>
                <a:effectLst/>
                <a:latin typeface="Consolas" panose="020B0609020204030204" pitchFamily="49" charset="0"/>
              </a:rPr>
              <a:t>count</a:t>
            </a:r>
            <a:r>
              <a:rPr lang="en-US" sz="2000" b="0" dirty="0">
                <a:solidFill>
                  <a:srgbClr val="0000FF"/>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Box</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Button</a:t>
            </a:r>
            <a:r>
              <a:rPr lang="en-US" sz="2000" b="0" dirty="0">
                <a:solidFill>
                  <a:srgbClr val="000000"/>
                </a:solidFill>
                <a:effectLst/>
                <a:latin typeface="Consolas" panose="020B0609020204030204" pitchFamily="49" charset="0"/>
              </a:rPr>
              <a:t> </a:t>
            </a:r>
            <a:r>
              <a:rPr lang="en-US" sz="2000" b="0" dirty="0" err="1">
                <a:solidFill>
                  <a:srgbClr val="E50000"/>
                </a:solidFill>
                <a:effectLst/>
                <a:latin typeface="Consolas" panose="020B0609020204030204" pitchFamily="49" charset="0"/>
              </a:rPr>
              <a:t>onClick</a:t>
            </a:r>
            <a:r>
              <a:rPr lang="en-US" sz="2000" b="0" dirty="0">
                <a:solidFill>
                  <a:srgbClr val="000000"/>
                </a:solidFill>
                <a:effectLst/>
                <a:latin typeface="Consolas" panose="020B0609020204030204" pitchFamily="49" charset="0"/>
              </a:rPr>
              <a:t>=</a:t>
            </a:r>
            <a:r>
              <a:rPr lang="en-US" sz="2000" b="0" dirty="0">
                <a:solidFill>
                  <a:srgbClr val="0000FF"/>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handleClick</a:t>
            </a:r>
            <a:r>
              <a:rPr lang="en-US" sz="2000" b="0" dirty="0">
                <a:solidFill>
                  <a:srgbClr val="0000FF"/>
                </a:solidFill>
                <a:effectLst/>
                <a:latin typeface="Consolas" panose="020B0609020204030204" pitchFamily="49" charset="0"/>
              </a:rPr>
              <a:t>}</a:t>
            </a:r>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Increment Count!</a:t>
            </a: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a:solidFill>
                  <a:srgbClr val="267F99"/>
                </a:solidFill>
                <a:effectLst/>
                <a:latin typeface="Consolas" panose="020B0609020204030204" pitchFamily="49" charset="0"/>
              </a:rPr>
              <a:t>Button</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r>
              <a:rPr lang="en-US" sz="2000" b="0" dirty="0">
                <a:solidFill>
                  <a:srgbClr val="800000"/>
                </a:solidFill>
                <a:effectLst/>
                <a:latin typeface="Consolas" panose="020B0609020204030204" pitchFamily="49" charset="0"/>
              </a:rPr>
              <a:t>&lt;/</a:t>
            </a:r>
            <a:r>
              <a:rPr lang="en-US" sz="2000" b="0" dirty="0" err="1">
                <a:solidFill>
                  <a:srgbClr val="267F99"/>
                </a:solidFill>
                <a:effectLst/>
                <a:latin typeface="Consolas" panose="020B0609020204030204" pitchFamily="49" charset="0"/>
              </a:rPr>
              <a:t>VStack</a:t>
            </a:r>
            <a:r>
              <a:rPr lang="en-US" sz="2000" b="0" dirty="0">
                <a:solidFill>
                  <a:srgbClr val="800000"/>
                </a:solidFill>
                <a:effectLst/>
                <a:latin typeface="Consolas" panose="020B0609020204030204" pitchFamily="49" charset="0"/>
              </a:rPr>
              <a:t>&gt;</a:t>
            </a:r>
            <a:endParaRPr lang="en-US" sz="2000" b="0" dirty="0">
              <a:solidFill>
                <a:srgbClr val="000000"/>
              </a:solidFill>
              <a:effectLst/>
              <a:latin typeface="Consolas" panose="020B0609020204030204" pitchFamily="49" charset="0"/>
            </a:endParaRPr>
          </a:p>
          <a:p>
            <a:r>
              <a:rPr lang="en-US" sz="2000" b="0" dirty="0">
                <a:solidFill>
                  <a:srgbClr val="000000"/>
                </a:solidFill>
                <a:effectLst/>
                <a:latin typeface="Consolas" panose="020B0609020204030204" pitchFamily="49" charset="0"/>
              </a:rPr>
              <a:t>  )</a:t>
            </a:r>
            <a:br>
              <a:rPr lang="en-US" sz="2000" b="0" dirty="0">
                <a:solidFill>
                  <a:srgbClr val="000000"/>
                </a:solidFill>
                <a:effectLst/>
                <a:latin typeface="Consolas" panose="020B0609020204030204" pitchFamily="49" charset="0"/>
              </a:rPr>
            </a:br>
            <a:r>
              <a:rPr lang="en-US" sz="2000" b="0" dirty="0">
                <a:solidFill>
                  <a:srgbClr val="000000"/>
                </a:solidFill>
                <a:effectLst/>
                <a:latin typeface="Consolas" panose="020B0609020204030204" pitchFamily="49" charset="0"/>
              </a:rPr>
              <a:t>}</a:t>
            </a:r>
          </a:p>
        </p:txBody>
      </p:sp>
      <p:sp>
        <p:nvSpPr>
          <p:cNvPr id="6" name="Text Placeholder 2">
            <a:extLst>
              <a:ext uri="{FF2B5EF4-FFF2-40B4-BE49-F238E27FC236}">
                <a16:creationId xmlns:a16="http://schemas.microsoft.com/office/drawing/2014/main" id="{575D4E0B-1039-59E3-5077-02390B4FD3E5}"/>
              </a:ext>
            </a:extLst>
          </p:cNvPr>
          <p:cNvSpPr txBox="1">
            <a:spLocks/>
          </p:cNvSpPr>
          <p:nvPr/>
        </p:nvSpPr>
        <p:spPr>
          <a:xfrm>
            <a:off x="6638108" y="1572291"/>
            <a:ext cx="4822828" cy="4842469"/>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n-lt"/>
                <a:ea typeface="+mn-ea"/>
                <a:cs typeface="+mn-cs"/>
                <a:sym typeface="Calibri"/>
              </a:defRPr>
            </a:lvl9pPr>
          </a:lstStyle>
          <a:p>
            <a:pPr marL="514350" indent="-514350" hangingPunct="1">
              <a:buFont typeface="+mj-lt"/>
              <a:buAutoNum type="arabicPeriod"/>
            </a:pPr>
            <a:r>
              <a:rPr lang="en-US" dirty="0"/>
              <a:t>A setter is just a callback.</a:t>
            </a:r>
          </a:p>
          <a:p>
            <a:pPr marL="514350" indent="-514350" hangingPunct="1">
              <a:buFont typeface="+mj-lt"/>
              <a:buAutoNum type="arabicPeriod"/>
            </a:pPr>
            <a:r>
              <a:rPr lang="en-US" dirty="0"/>
              <a:t>Every so often, React collects all the set requests it has received since the last redisplay.</a:t>
            </a:r>
          </a:p>
          <a:p>
            <a:pPr marL="514350" indent="-514350" hangingPunct="1">
              <a:buFont typeface="+mj-lt"/>
              <a:buAutoNum type="arabicPeriod"/>
            </a:pPr>
            <a:r>
              <a:rPr lang="en-US" dirty="0"/>
              <a:t>React executes all the outstanding set requests.</a:t>
            </a:r>
          </a:p>
          <a:p>
            <a:pPr marL="514350" indent="-514350" hangingPunct="1">
              <a:buFont typeface="+mj-lt"/>
              <a:buAutoNum type="arabicPeriod"/>
            </a:pPr>
            <a:r>
              <a:rPr lang="en-US" dirty="0"/>
              <a:t>Last, React redisplays the component with the new state.</a:t>
            </a:r>
          </a:p>
        </p:txBody>
      </p:sp>
    </p:spTree>
    <p:extLst>
      <p:ext uri="{BB962C8B-B14F-4D97-AF65-F5344CB8AC3E}">
        <p14:creationId xmlns:p14="http://schemas.microsoft.com/office/powerpoint/2010/main" val="150532043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724D8-0ABA-0284-A0D1-89C0B5ECD5FA}"/>
              </a:ext>
            </a:extLst>
          </p:cNvPr>
          <p:cNvSpPr>
            <a:spLocks noGrp="1"/>
          </p:cNvSpPr>
          <p:nvPr>
            <p:ph type="title"/>
          </p:nvPr>
        </p:nvSpPr>
        <p:spPr/>
        <p:txBody>
          <a:bodyPr/>
          <a:lstStyle/>
          <a:p>
            <a:r>
              <a:rPr lang="en-US" dirty="0"/>
              <a:t>Setters are not synchronous</a:t>
            </a:r>
          </a:p>
        </p:txBody>
      </p:sp>
      <p:sp>
        <p:nvSpPr>
          <p:cNvPr id="3" name="Text Placeholder 2">
            <a:extLst>
              <a:ext uri="{FF2B5EF4-FFF2-40B4-BE49-F238E27FC236}">
                <a16:creationId xmlns:a16="http://schemas.microsoft.com/office/drawing/2014/main" id="{F529B464-F6C6-B704-498B-8EC43CBE7196}"/>
              </a:ext>
            </a:extLst>
          </p:cNvPr>
          <p:cNvSpPr>
            <a:spLocks noGrp="1"/>
          </p:cNvSpPr>
          <p:nvPr>
            <p:ph type="body" idx="1"/>
          </p:nvPr>
        </p:nvSpPr>
        <p:spPr/>
        <p:txBody>
          <a:bodyPr/>
          <a:lstStyle/>
          <a:p>
            <a:r>
              <a:rPr lang="en-US" b="1" i="1" dirty="0">
                <a:solidFill>
                  <a:srgbClr val="FF0000"/>
                </a:solidFill>
              </a:rPr>
              <a:t>A setter doesn’t change the state immediately</a:t>
            </a:r>
            <a:r>
              <a:rPr lang="en-US" dirty="0"/>
              <a:t>: it is just a request to React to update the state when this component is redisplayed. </a:t>
            </a:r>
          </a:p>
          <a:p>
            <a:r>
              <a:rPr lang="en-US" dirty="0"/>
              <a:t>Consider the following:</a:t>
            </a:r>
          </a:p>
        </p:txBody>
      </p:sp>
      <p:sp>
        <p:nvSpPr>
          <p:cNvPr id="4" name="Rectangle: Rounded Corners 3">
            <a:extLst>
              <a:ext uri="{FF2B5EF4-FFF2-40B4-BE49-F238E27FC236}">
                <a16:creationId xmlns:a16="http://schemas.microsoft.com/office/drawing/2014/main" id="{620984DF-95F5-746D-831F-5675CBC93CF7}"/>
              </a:ext>
            </a:extLst>
          </p:cNvPr>
          <p:cNvSpPr/>
          <p:nvPr/>
        </p:nvSpPr>
        <p:spPr>
          <a:xfrm>
            <a:off x="5592726" y="179431"/>
            <a:ext cx="6241209" cy="601981"/>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/Components/SimplestStatePlus3.tsx</a:t>
            </a:r>
          </a:p>
        </p:txBody>
      </p:sp>
      <p:sp>
        <p:nvSpPr>
          <p:cNvPr id="10" name="TextBox 9">
            <a:extLst>
              <a:ext uri="{FF2B5EF4-FFF2-40B4-BE49-F238E27FC236}">
                <a16:creationId xmlns:a16="http://schemas.microsoft.com/office/drawing/2014/main" id="{623F91DB-B700-D2D9-23F1-605F63E46D6A}"/>
              </a:ext>
            </a:extLst>
          </p:cNvPr>
          <p:cNvSpPr txBox="1"/>
          <p:nvPr/>
        </p:nvSpPr>
        <p:spPr>
          <a:xfrm>
            <a:off x="744583" y="6079826"/>
            <a:ext cx="7525456"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n-lt"/>
                <a:ea typeface="+mn-ea"/>
                <a:cs typeface="+mn-cs"/>
                <a:sym typeface="Calibri"/>
              </a:rPr>
              <a:t>Console methods: </a:t>
            </a:r>
            <a:r>
              <a:rPr kumimoji="0" lang="en-US" sz="1800" b="0" i="0" u="none" strike="noStrike" cap="none" spc="0" normalizeH="0" baseline="0" dirty="0">
                <a:ln>
                  <a:noFill/>
                </a:ln>
                <a:solidFill>
                  <a:srgbClr val="000000"/>
                </a:solidFill>
                <a:effectLst/>
                <a:uFillTx/>
                <a:latin typeface="+mn-lt"/>
                <a:ea typeface="+mn-ea"/>
                <a:cs typeface="+mn-cs"/>
                <a:sym typeface="Calibri"/>
                <a:hlinkClick r:id="rId3"/>
              </a:rPr>
              <a:t>https://developer.mozilla.org/en-US/docs/Web/API/console</a:t>
            </a:r>
            <a:endParaRPr kumimoji="0" lang="en-US" sz="1800" b="0" i="0" u="none" strike="noStrike" cap="none" spc="0" normalizeH="0" baseline="0" dirty="0">
              <a:ln>
                <a:noFill/>
              </a:ln>
              <a:solidFill>
                <a:srgbClr val="000000"/>
              </a:solidFill>
              <a:effectLst/>
              <a:uFillTx/>
              <a:latin typeface="+mn-lt"/>
              <a:ea typeface="+mn-ea"/>
              <a:cs typeface="+mn-cs"/>
              <a:sym typeface="Calibri"/>
            </a:endParaRPr>
          </a:p>
        </p:txBody>
      </p:sp>
      <p:sp>
        <p:nvSpPr>
          <p:cNvPr id="5" name="Slide Number Placeholder 4">
            <a:extLst>
              <a:ext uri="{FF2B5EF4-FFF2-40B4-BE49-F238E27FC236}">
                <a16:creationId xmlns:a16="http://schemas.microsoft.com/office/drawing/2014/main" id="{35734958-74EA-5EDE-19B7-82A40F5ACE2A}"/>
              </a:ext>
            </a:extLst>
          </p:cNvPr>
          <p:cNvSpPr>
            <a:spLocks noGrp="1"/>
          </p:cNvSpPr>
          <p:nvPr>
            <p:ph type="sldNum" sz="quarter" idx="2"/>
          </p:nvPr>
        </p:nvSpPr>
        <p:spPr/>
        <p:txBody>
          <a:bodyPr/>
          <a:lstStyle/>
          <a:p>
            <a:fld id="{86CB4B4D-7CA3-9044-876B-883B54F8677D}" type="slidenum">
              <a:rPr lang="en-US" smtClean="0"/>
              <a:t>19</a:t>
            </a:fld>
            <a:endParaRPr lang="en-US"/>
          </a:p>
        </p:txBody>
      </p:sp>
      <p:sp>
        <p:nvSpPr>
          <p:cNvPr id="8" name="TextBox 7">
            <a:extLst>
              <a:ext uri="{FF2B5EF4-FFF2-40B4-BE49-F238E27FC236}">
                <a16:creationId xmlns:a16="http://schemas.microsoft.com/office/drawing/2014/main" id="{5255C2F3-4674-5A6E-1773-461BB44FF605}"/>
              </a:ext>
            </a:extLst>
          </p:cNvPr>
          <p:cNvSpPr txBox="1"/>
          <p:nvPr/>
        </p:nvSpPr>
        <p:spPr>
          <a:xfrm>
            <a:off x="1900569" y="3429000"/>
            <a:ext cx="6097772" cy="2677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b="0" dirty="0">
                <a:solidFill>
                  <a:srgbClr val="0000FF"/>
                </a:solidFill>
                <a:effectLst/>
                <a:latin typeface="Consolas" panose="020B0609020204030204" pitchFamily="49" charset="0"/>
              </a:rPr>
              <a:t>function</a:t>
            </a:r>
            <a:r>
              <a:rPr lang="en-US" sz="2400" b="0" dirty="0">
                <a:solidFill>
                  <a:srgbClr val="000000"/>
                </a:solidFill>
                <a:effectLst/>
                <a:latin typeface="Consolas" panose="020B0609020204030204" pitchFamily="49" charset="0"/>
              </a:rPr>
              <a:t> </a:t>
            </a:r>
            <a:r>
              <a:rPr lang="en-US" sz="2400" b="0" dirty="0" err="1">
                <a:solidFill>
                  <a:srgbClr val="795E26"/>
                </a:solidFill>
                <a:effectLst/>
                <a:latin typeface="Consolas" panose="020B0609020204030204" pitchFamily="49" charset="0"/>
              </a:rPr>
              <a:t>handleClick</a:t>
            </a:r>
            <a:r>
              <a:rPr lang="en-US" sz="2400" b="0" dirty="0">
                <a:solidFill>
                  <a:srgbClr val="000000"/>
                </a:solidFill>
                <a:effectLst/>
                <a:latin typeface="Consolas" panose="020B0609020204030204" pitchFamily="49" charset="0"/>
              </a:rPr>
              <a:t>() { </a:t>
            </a:r>
          </a:p>
          <a:p>
            <a:r>
              <a:rPr lang="en-US" sz="2400" b="0" dirty="0">
                <a:solidFill>
                  <a:srgbClr val="000000"/>
                </a:solidFill>
                <a:effectLst/>
                <a:latin typeface="Consolas" panose="020B0609020204030204" pitchFamily="49" charset="0"/>
              </a:rPr>
              <a:t>    </a:t>
            </a:r>
            <a:r>
              <a:rPr lang="en-US" sz="2400" b="0" dirty="0" err="1">
                <a:solidFill>
                  <a:srgbClr val="795E26"/>
                </a:solidFill>
                <a:effectLst/>
                <a:latin typeface="Consolas" panose="020B0609020204030204" pitchFamily="49" charset="0"/>
              </a:rPr>
              <a:t>setCount</a:t>
            </a:r>
            <a:r>
              <a:rPr lang="en-US" sz="2400" b="0" dirty="0">
                <a:solidFill>
                  <a:srgbClr val="000000"/>
                </a:solidFill>
                <a:effectLst/>
                <a:latin typeface="Consolas" panose="020B0609020204030204" pitchFamily="49" charset="0"/>
              </a:rPr>
              <a:t>(</a:t>
            </a:r>
            <a:r>
              <a:rPr lang="en-US" sz="2400" b="0" dirty="0">
                <a:solidFill>
                  <a:srgbClr val="0070C1"/>
                </a:solidFill>
                <a:effectLst/>
                <a:latin typeface="Consolas" panose="020B0609020204030204" pitchFamily="49" charset="0"/>
              </a:rPr>
              <a:t>count</a:t>
            </a:r>
            <a:r>
              <a:rPr lang="en-US" sz="2400" b="0" dirty="0">
                <a:solidFill>
                  <a:srgbClr val="000000"/>
                </a:solidFill>
                <a:effectLst/>
                <a:latin typeface="Consolas" panose="020B0609020204030204" pitchFamily="49" charset="0"/>
              </a:rPr>
              <a:t> + </a:t>
            </a:r>
            <a:r>
              <a:rPr lang="en-US" sz="2400" b="0" dirty="0">
                <a:solidFill>
                  <a:srgbClr val="098658"/>
                </a:solidFill>
                <a:effectLst/>
                <a:latin typeface="Consolas" panose="020B0609020204030204" pitchFamily="49" charset="0"/>
              </a:rPr>
              <a:t>1</a:t>
            </a:r>
            <a:r>
              <a:rPr lang="en-US" sz="2400" b="0" dirty="0">
                <a:solidFill>
                  <a:srgbClr val="000000"/>
                </a:solidFill>
                <a:effectLst/>
                <a:latin typeface="Consolas" panose="020B0609020204030204" pitchFamily="49" charset="0"/>
              </a:rPr>
              <a:t>) </a:t>
            </a:r>
          </a:p>
          <a:p>
            <a:r>
              <a:rPr lang="en-US" sz="2400" b="0" dirty="0">
                <a:solidFill>
                  <a:srgbClr val="000000"/>
                </a:solidFill>
                <a:effectLst/>
                <a:latin typeface="Consolas" panose="020B0609020204030204" pitchFamily="49" charset="0"/>
              </a:rPr>
              <a:t>    </a:t>
            </a:r>
            <a:r>
              <a:rPr lang="en-US" sz="2400" b="0" dirty="0" err="1">
                <a:solidFill>
                  <a:srgbClr val="795E26"/>
                </a:solidFill>
                <a:effectLst/>
                <a:latin typeface="Consolas" panose="020B0609020204030204" pitchFamily="49" charset="0"/>
              </a:rPr>
              <a:t>setCount</a:t>
            </a:r>
            <a:r>
              <a:rPr lang="en-US" sz="2400" b="0" dirty="0">
                <a:solidFill>
                  <a:srgbClr val="000000"/>
                </a:solidFill>
                <a:effectLst/>
                <a:latin typeface="Consolas" panose="020B0609020204030204" pitchFamily="49" charset="0"/>
              </a:rPr>
              <a:t>(</a:t>
            </a:r>
            <a:r>
              <a:rPr lang="en-US" sz="2400" b="0" dirty="0">
                <a:solidFill>
                  <a:srgbClr val="0070C1"/>
                </a:solidFill>
                <a:effectLst/>
                <a:latin typeface="Consolas" panose="020B0609020204030204" pitchFamily="49" charset="0"/>
              </a:rPr>
              <a:t>count</a:t>
            </a:r>
            <a:r>
              <a:rPr lang="en-US" sz="2400" b="0" dirty="0">
                <a:solidFill>
                  <a:srgbClr val="000000"/>
                </a:solidFill>
                <a:effectLst/>
                <a:latin typeface="Consolas" panose="020B0609020204030204" pitchFamily="49" charset="0"/>
              </a:rPr>
              <a:t> + </a:t>
            </a:r>
            <a:r>
              <a:rPr lang="en-US" sz="2400" b="0" dirty="0">
                <a:solidFill>
                  <a:srgbClr val="098658"/>
                </a:solidFill>
                <a:effectLst/>
                <a:latin typeface="Consolas" panose="020B0609020204030204" pitchFamily="49" charset="0"/>
              </a:rPr>
              <a:t>1</a:t>
            </a:r>
            <a:r>
              <a:rPr lang="en-US" sz="2400" b="0" dirty="0">
                <a:solidFill>
                  <a:srgbClr val="000000"/>
                </a:solidFill>
                <a:effectLst/>
                <a:latin typeface="Consolas" panose="020B0609020204030204" pitchFamily="49" charset="0"/>
              </a:rPr>
              <a:t>)</a:t>
            </a:r>
          </a:p>
          <a:p>
            <a:r>
              <a:rPr lang="en-US" sz="2400" b="0" dirty="0">
                <a:solidFill>
                  <a:srgbClr val="000000"/>
                </a:solidFill>
                <a:effectLst/>
                <a:latin typeface="Consolas" panose="020B0609020204030204" pitchFamily="49" charset="0"/>
              </a:rPr>
              <a:t>    </a:t>
            </a:r>
            <a:r>
              <a:rPr lang="en-US" sz="2400" b="0" dirty="0" err="1">
                <a:solidFill>
                  <a:srgbClr val="795E26"/>
                </a:solidFill>
                <a:effectLst/>
                <a:latin typeface="Consolas" panose="020B0609020204030204" pitchFamily="49" charset="0"/>
              </a:rPr>
              <a:t>setCount</a:t>
            </a:r>
            <a:r>
              <a:rPr lang="en-US" sz="2400" b="0" dirty="0">
                <a:solidFill>
                  <a:srgbClr val="000000"/>
                </a:solidFill>
                <a:effectLst/>
                <a:latin typeface="Consolas" panose="020B0609020204030204" pitchFamily="49" charset="0"/>
              </a:rPr>
              <a:t>(</a:t>
            </a:r>
            <a:r>
              <a:rPr lang="en-US" sz="2400" b="0" dirty="0">
                <a:solidFill>
                  <a:srgbClr val="0070C1"/>
                </a:solidFill>
                <a:effectLst/>
                <a:latin typeface="Consolas" panose="020B0609020204030204" pitchFamily="49" charset="0"/>
              </a:rPr>
              <a:t>count</a:t>
            </a:r>
            <a:r>
              <a:rPr lang="en-US" sz="2400" b="0" dirty="0">
                <a:solidFill>
                  <a:srgbClr val="000000"/>
                </a:solidFill>
                <a:effectLst/>
                <a:latin typeface="Consolas" panose="020B0609020204030204" pitchFamily="49" charset="0"/>
              </a:rPr>
              <a:t> + </a:t>
            </a:r>
            <a:r>
              <a:rPr lang="en-US" sz="2400" b="0" dirty="0">
                <a:solidFill>
                  <a:srgbClr val="098658"/>
                </a:solidFill>
                <a:effectLst/>
                <a:latin typeface="Consolas" panose="020B0609020204030204" pitchFamily="49" charset="0"/>
              </a:rPr>
              <a:t>1</a:t>
            </a:r>
            <a:r>
              <a:rPr lang="en-US" sz="2400" b="0" dirty="0">
                <a:solidFill>
                  <a:srgbClr val="000000"/>
                </a:solidFill>
                <a:effectLst/>
                <a:latin typeface="Consolas" panose="020B0609020204030204" pitchFamily="49" charset="0"/>
              </a:rPr>
              <a:t>)</a:t>
            </a:r>
            <a:br>
              <a:rPr lang="en-US" sz="2400" b="0" dirty="0">
                <a:solidFill>
                  <a:srgbClr val="000000"/>
                </a:solidFill>
                <a:effectLst/>
                <a:latin typeface="Consolas" panose="020B0609020204030204" pitchFamily="49" charset="0"/>
              </a:rPr>
            </a:br>
            <a:r>
              <a:rPr lang="en-US" sz="2400" b="0" dirty="0">
                <a:solidFill>
                  <a:srgbClr val="000000"/>
                </a:solidFill>
                <a:effectLst/>
                <a:latin typeface="Consolas" panose="020B0609020204030204" pitchFamily="49" charset="0"/>
              </a:rPr>
              <a:t>}</a:t>
            </a:r>
          </a:p>
          <a:p>
            <a:br>
              <a:rPr lang="en-US" sz="2400" b="0" dirty="0">
                <a:solidFill>
                  <a:srgbClr val="000000"/>
                </a:solidFill>
                <a:effectLst/>
                <a:latin typeface="Consolas" panose="020B0609020204030204" pitchFamily="49" charset="0"/>
              </a:rPr>
            </a:br>
            <a:endParaRPr lang="en-US" sz="2400" b="0" dirty="0">
              <a:solidFill>
                <a:srgbClr val="000000"/>
              </a:solidFill>
              <a:effectLst/>
              <a:latin typeface="Consolas" panose="020B0609020204030204" pitchFamily="49" charset="0"/>
            </a:endParaRPr>
          </a:p>
        </p:txBody>
      </p:sp>
    </p:spTree>
    <p:extLst>
      <p:ext uri="{BB962C8B-B14F-4D97-AF65-F5344CB8AC3E}">
        <p14:creationId xmlns:p14="http://schemas.microsoft.com/office/powerpoint/2010/main" val="395936863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Title 1"/>
          <p:cNvSpPr txBox="1">
            <a:spLocks noGrp="1"/>
          </p:cNvSpPr>
          <p:nvPr>
            <p:ph type="title"/>
          </p:nvPr>
        </p:nvSpPr>
        <p:spPr>
          <a:xfrm>
            <a:off x="838200" y="18255"/>
            <a:ext cx="10515600" cy="1325563"/>
          </a:xfrm>
          <a:prstGeom prst="rect">
            <a:avLst/>
          </a:prstGeom>
        </p:spPr>
        <p:txBody>
          <a:bodyPr/>
          <a:lstStyle/>
          <a:p>
            <a:r>
              <a:rPr dirty="0"/>
              <a:t>Learning Objectives for this Lesson</a:t>
            </a:r>
          </a:p>
        </p:txBody>
      </p:sp>
      <p:sp>
        <p:nvSpPr>
          <p:cNvPr id="122" name="Text Placeholder 2"/>
          <p:cNvSpPr txBox="1">
            <a:spLocks noGrp="1"/>
          </p:cNvSpPr>
          <p:nvPr>
            <p:ph type="body" idx="1"/>
          </p:nvPr>
        </p:nvSpPr>
        <p:spPr>
          <a:xfrm>
            <a:off x="838200" y="1500160"/>
            <a:ext cx="7887345" cy="4351338"/>
          </a:xfrm>
          <a:prstGeom prst="rect">
            <a:avLst/>
          </a:prstGeom>
        </p:spPr>
        <p:txBody>
          <a:bodyPr/>
          <a:lstStyle/>
          <a:p>
            <a:r>
              <a:rPr dirty="0"/>
              <a:t>By the end of this lesson, you should be able to:</a:t>
            </a:r>
          </a:p>
          <a:p>
            <a:pPr marL="685800" lvl="1" indent="-228600">
              <a:spcBef>
                <a:spcPts val="500"/>
              </a:spcBef>
              <a:defRPr sz="2400"/>
            </a:pPr>
            <a:r>
              <a:rPr dirty="0"/>
              <a:t>Understand how the React framework binds data (and changes to it) to a UI</a:t>
            </a:r>
          </a:p>
          <a:p>
            <a:pPr marL="685800" lvl="1" indent="-228600">
              <a:spcBef>
                <a:spcPts val="500"/>
              </a:spcBef>
              <a:defRPr sz="2400"/>
            </a:pPr>
            <a:r>
              <a:rPr lang="en-US" dirty="0"/>
              <a:t>Create simple React components that use state and properties</a:t>
            </a:r>
            <a:endParaRPr dirty="0"/>
          </a:p>
        </p:txBody>
      </p:sp>
      <p:sp>
        <p:nvSpPr>
          <p:cNvPr id="123" name="Slide Number Placeholder 4"/>
          <p:cNvSpPr txBox="1">
            <a:spLocks noGrp="1"/>
          </p:cNvSpPr>
          <p:nvPr>
            <p:ph type="sldNum" sz="quarter" idx="2"/>
          </p:nvPr>
        </p:nvSpPr>
        <p:spPr>
          <a:xfrm>
            <a:off x="11172418" y="6414760"/>
            <a:ext cx="181383"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CEF20-EB5C-D246-D85D-436E015C37BD}"/>
              </a:ext>
            </a:extLst>
          </p:cNvPr>
          <p:cNvSpPr>
            <a:spLocks noGrp="1"/>
          </p:cNvSpPr>
          <p:nvPr>
            <p:ph type="title"/>
          </p:nvPr>
        </p:nvSpPr>
        <p:spPr/>
        <p:txBody>
          <a:bodyPr/>
          <a:lstStyle/>
          <a:p>
            <a:r>
              <a:rPr lang="en-US" dirty="0"/>
              <a:t>In general, an app in React is a tree of components</a:t>
            </a:r>
          </a:p>
        </p:txBody>
      </p:sp>
      <p:sp>
        <p:nvSpPr>
          <p:cNvPr id="3" name="Text Placeholder 2">
            <a:extLst>
              <a:ext uri="{FF2B5EF4-FFF2-40B4-BE49-F238E27FC236}">
                <a16:creationId xmlns:a16="http://schemas.microsoft.com/office/drawing/2014/main" id="{8C680CBE-69A7-56D6-DCA0-66A8882DDCBF}"/>
              </a:ext>
            </a:extLst>
          </p:cNvPr>
          <p:cNvSpPr>
            <a:spLocks noGrp="1"/>
          </p:cNvSpPr>
          <p:nvPr>
            <p:ph type="body" idx="1"/>
          </p:nvPr>
        </p:nvSpPr>
        <p:spPr/>
        <p:txBody>
          <a:bodyPr/>
          <a:lstStyle/>
          <a:p>
            <a:r>
              <a:rPr lang="en-US" dirty="0"/>
              <a:t>Each component has a single parent (except for the root component in </a:t>
            </a:r>
            <a:r>
              <a:rPr lang="en-US" dirty="0" err="1"/>
              <a:t>page.tsx</a:t>
            </a:r>
            <a:r>
              <a:rPr lang="en-US" dirty="0"/>
              <a:t>)</a:t>
            </a:r>
          </a:p>
          <a:p>
            <a:r>
              <a:rPr lang="en-US" dirty="0"/>
              <a:t>A component may have children, which are other components</a:t>
            </a:r>
          </a:p>
          <a:p>
            <a:r>
              <a:rPr lang="en-US" dirty="0"/>
              <a:t>A component initializes its children by passing them </a:t>
            </a:r>
            <a:r>
              <a:rPr lang="en-US" i="1" dirty="0">
                <a:solidFill>
                  <a:srgbClr val="FF0000"/>
                </a:solidFill>
              </a:rPr>
              <a:t>properties</a:t>
            </a:r>
            <a:r>
              <a:rPr lang="en-US" dirty="0">
                <a:solidFill>
                  <a:srgbClr val="FF0000"/>
                </a:solidFill>
              </a:rPr>
              <a:t> </a:t>
            </a:r>
            <a:r>
              <a:rPr lang="en-US" dirty="0">
                <a:solidFill>
                  <a:schemeClr val="tx1"/>
                </a:solidFill>
              </a:rPr>
              <a:t>(typically called "props")</a:t>
            </a:r>
            <a:endParaRPr lang="en-US" dirty="0"/>
          </a:p>
          <a:p>
            <a:endParaRPr lang="en-US" dirty="0"/>
          </a:p>
        </p:txBody>
      </p:sp>
      <p:sp>
        <p:nvSpPr>
          <p:cNvPr id="4" name="Slide Number Placeholder 3">
            <a:extLst>
              <a:ext uri="{FF2B5EF4-FFF2-40B4-BE49-F238E27FC236}">
                <a16:creationId xmlns:a16="http://schemas.microsoft.com/office/drawing/2014/main" id="{833F3531-A660-8370-023C-373FFCAE1D24}"/>
              </a:ext>
            </a:extLst>
          </p:cNvPr>
          <p:cNvSpPr>
            <a:spLocks noGrp="1"/>
          </p:cNvSpPr>
          <p:nvPr>
            <p:ph type="sldNum" sz="quarter" idx="2"/>
          </p:nvPr>
        </p:nvSpPr>
        <p:spPr/>
        <p:txBody>
          <a:bodyPr/>
          <a:lstStyle/>
          <a:p>
            <a:fld id="{86CB4B4D-7CA3-9044-876B-883B54F8677D}" type="slidenum">
              <a:rPr lang="en-US" smtClean="0"/>
              <a:t>20</a:t>
            </a:fld>
            <a:endParaRPr lang="en-US"/>
          </a:p>
        </p:txBody>
      </p:sp>
    </p:spTree>
    <p:extLst>
      <p:ext uri="{BB962C8B-B14F-4D97-AF65-F5344CB8AC3E}">
        <p14:creationId xmlns:p14="http://schemas.microsoft.com/office/powerpoint/2010/main" val="143249152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71FB9-89B2-9B03-BDA4-DFC04E9557F4}"/>
              </a:ext>
            </a:extLst>
          </p:cNvPr>
          <p:cNvSpPr>
            <a:spLocks noGrp="1"/>
          </p:cNvSpPr>
          <p:nvPr>
            <p:ph type="title"/>
          </p:nvPr>
        </p:nvSpPr>
        <p:spPr/>
        <p:txBody>
          <a:bodyPr/>
          <a:lstStyle/>
          <a:p>
            <a:r>
              <a:rPr lang="en-US" dirty="0"/>
              <a:t>The parent passes properties to its children by name.</a:t>
            </a:r>
          </a:p>
        </p:txBody>
      </p:sp>
      <p:sp>
        <p:nvSpPr>
          <p:cNvPr id="4" name="Slide Number Placeholder 3">
            <a:extLst>
              <a:ext uri="{FF2B5EF4-FFF2-40B4-BE49-F238E27FC236}">
                <a16:creationId xmlns:a16="http://schemas.microsoft.com/office/drawing/2014/main" id="{81324A7A-CA0E-F78C-474E-EA2601FA3C2B}"/>
              </a:ext>
            </a:extLst>
          </p:cNvPr>
          <p:cNvSpPr>
            <a:spLocks noGrp="1"/>
          </p:cNvSpPr>
          <p:nvPr>
            <p:ph type="sldNum" sz="quarter" idx="2"/>
          </p:nvPr>
        </p:nvSpPr>
        <p:spPr/>
        <p:txBody>
          <a:bodyPr/>
          <a:lstStyle/>
          <a:p>
            <a:fld id="{86CB4B4D-7CA3-9044-876B-883B54F8677D}" type="slidenum">
              <a:rPr lang="en-US" smtClean="0"/>
              <a:t>21</a:t>
            </a:fld>
            <a:endParaRPr lang="en-US"/>
          </a:p>
        </p:txBody>
      </p:sp>
      <p:sp>
        <p:nvSpPr>
          <p:cNvPr id="6" name="TextBox 5">
            <a:extLst>
              <a:ext uri="{FF2B5EF4-FFF2-40B4-BE49-F238E27FC236}">
                <a16:creationId xmlns:a16="http://schemas.microsoft.com/office/drawing/2014/main" id="{FFC94BDF-85DA-D076-5A44-5E5CF0A3C4FC}"/>
              </a:ext>
            </a:extLst>
          </p:cNvPr>
          <p:cNvSpPr txBox="1"/>
          <p:nvPr/>
        </p:nvSpPr>
        <p:spPr>
          <a:xfrm>
            <a:off x="838200" y="2000335"/>
            <a:ext cx="10515600" cy="3046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b="0" dirty="0">
                <a:solidFill>
                  <a:srgbClr val="AF00DB"/>
                </a:solidFill>
                <a:effectLst/>
                <a:latin typeface="Consolas" panose="020B0609020204030204" pitchFamily="49" charset="0"/>
              </a:rPr>
              <a:t>export</a:t>
            </a:r>
            <a:r>
              <a:rPr lang="en-US" sz="2400" b="0" dirty="0">
                <a:solidFill>
                  <a:srgbClr val="000000"/>
                </a:solidFill>
                <a:effectLst/>
                <a:latin typeface="Consolas" panose="020B0609020204030204" pitchFamily="49" charset="0"/>
              </a:rPr>
              <a:t> </a:t>
            </a:r>
            <a:r>
              <a:rPr lang="en-US" sz="2400" b="0" dirty="0">
                <a:solidFill>
                  <a:srgbClr val="AF00DB"/>
                </a:solidFill>
                <a:effectLst/>
                <a:latin typeface="Consolas" panose="020B0609020204030204" pitchFamily="49" charset="0"/>
              </a:rPr>
              <a:t>default</a:t>
            </a:r>
            <a:r>
              <a:rPr lang="en-US" sz="2400" b="0" dirty="0">
                <a:solidFill>
                  <a:srgbClr val="000000"/>
                </a:solidFill>
                <a:effectLst/>
                <a:latin typeface="Consolas" panose="020B0609020204030204" pitchFamily="49" charset="0"/>
              </a:rPr>
              <a:t> </a:t>
            </a:r>
            <a:r>
              <a:rPr lang="en-US" sz="2400" b="0" dirty="0">
                <a:solidFill>
                  <a:srgbClr val="0000FF"/>
                </a:solidFill>
                <a:effectLst/>
                <a:latin typeface="Consolas" panose="020B0609020204030204" pitchFamily="49" charset="0"/>
              </a:rPr>
              <a:t>function</a:t>
            </a:r>
            <a:r>
              <a:rPr lang="en-US" sz="2400" b="0" dirty="0">
                <a:solidFill>
                  <a:srgbClr val="000000"/>
                </a:solidFill>
                <a:effectLst/>
                <a:latin typeface="Consolas" panose="020B0609020204030204" pitchFamily="49" charset="0"/>
              </a:rPr>
              <a:t> </a:t>
            </a:r>
            <a:r>
              <a:rPr lang="en-US" sz="2400" b="0" dirty="0" err="1">
                <a:solidFill>
                  <a:srgbClr val="795E26"/>
                </a:solidFill>
                <a:effectLst/>
                <a:latin typeface="Consolas" panose="020B0609020204030204" pitchFamily="49" charset="0"/>
              </a:rPr>
              <a:t>HelloWorldWithAveryAndDave</a:t>
            </a:r>
            <a:r>
              <a:rPr lang="en-US" sz="2400" b="0" dirty="0">
                <a:solidFill>
                  <a:srgbClr val="000000"/>
                </a:solidFill>
                <a:effectLst/>
                <a:latin typeface="Consolas" panose="020B0609020204030204" pitchFamily="49" charset="0"/>
              </a:rPr>
              <a:t>() {</a:t>
            </a:r>
          </a:p>
          <a:p>
            <a:r>
              <a:rPr lang="en-US" sz="2400" b="0" dirty="0">
                <a:solidFill>
                  <a:srgbClr val="000000"/>
                </a:solidFill>
                <a:effectLst/>
                <a:latin typeface="Consolas" panose="020B0609020204030204" pitchFamily="49" charset="0"/>
              </a:rPr>
              <a:t>    </a:t>
            </a:r>
            <a:r>
              <a:rPr lang="en-US" sz="2400" b="0" dirty="0">
                <a:solidFill>
                  <a:srgbClr val="AF00DB"/>
                </a:solidFill>
                <a:effectLst/>
                <a:latin typeface="Consolas" panose="020B0609020204030204" pitchFamily="49" charset="0"/>
              </a:rPr>
              <a:t>return</a:t>
            </a:r>
            <a:r>
              <a:rPr lang="en-US" sz="2400" b="0" dirty="0">
                <a:solidFill>
                  <a:srgbClr val="000000"/>
                </a:solidFill>
                <a:effectLst/>
                <a:latin typeface="Consolas" panose="020B0609020204030204" pitchFamily="49" charset="0"/>
              </a:rPr>
              <a:t> (</a:t>
            </a:r>
          </a:p>
          <a:p>
            <a:r>
              <a:rPr lang="en-US" sz="2400" b="0" dirty="0">
                <a:solidFill>
                  <a:srgbClr val="000000"/>
                </a:solidFill>
                <a:effectLst/>
                <a:latin typeface="Consolas" panose="020B0609020204030204" pitchFamily="49" charset="0"/>
              </a:rPr>
              <a:t>    </a:t>
            </a:r>
            <a:r>
              <a:rPr lang="en-US" sz="2400" b="0" dirty="0">
                <a:solidFill>
                  <a:srgbClr val="800000"/>
                </a:solidFill>
                <a:effectLst/>
                <a:latin typeface="Consolas" panose="020B0609020204030204" pitchFamily="49" charset="0"/>
              </a:rPr>
              <a:t>&lt;</a:t>
            </a:r>
            <a:r>
              <a:rPr lang="en-US" sz="2400" b="0" dirty="0" err="1">
                <a:solidFill>
                  <a:srgbClr val="267F99"/>
                </a:solidFill>
                <a:effectLst/>
                <a:latin typeface="Consolas" panose="020B0609020204030204" pitchFamily="49" charset="0"/>
              </a:rPr>
              <a:t>VStack</a:t>
            </a:r>
            <a:r>
              <a:rPr lang="en-US" sz="2400" b="0" dirty="0">
                <a:solidFill>
                  <a:srgbClr val="800000"/>
                </a:solidFill>
                <a:effectLst/>
                <a:latin typeface="Consolas" panose="020B0609020204030204" pitchFamily="49" charset="0"/>
              </a:rPr>
              <a:t>&gt;</a:t>
            </a:r>
            <a:endParaRPr lang="en-US" sz="2400" b="0" dirty="0">
              <a:solidFill>
                <a:srgbClr val="000000"/>
              </a:solidFill>
              <a:effectLst/>
              <a:latin typeface="Consolas" panose="020B0609020204030204" pitchFamily="49" charset="0"/>
            </a:endParaRPr>
          </a:p>
          <a:p>
            <a:r>
              <a:rPr lang="en-US" sz="2400" b="0" dirty="0">
                <a:solidFill>
                  <a:srgbClr val="000000"/>
                </a:solidFill>
                <a:effectLst/>
                <a:latin typeface="Consolas" panose="020B0609020204030204" pitchFamily="49" charset="0"/>
              </a:rPr>
              <a:t>      </a:t>
            </a:r>
            <a:r>
              <a:rPr lang="en-US" sz="2400" b="0" dirty="0">
                <a:solidFill>
                  <a:srgbClr val="800000"/>
                </a:solidFill>
                <a:effectLst/>
                <a:latin typeface="Consolas" panose="020B0609020204030204" pitchFamily="49" charset="0"/>
              </a:rPr>
              <a:t>&lt;</a:t>
            </a:r>
            <a:r>
              <a:rPr lang="en-US" sz="2400" b="0" dirty="0" err="1">
                <a:solidFill>
                  <a:srgbClr val="267F99"/>
                </a:solidFill>
                <a:effectLst/>
                <a:latin typeface="Consolas" panose="020B0609020204030204" pitchFamily="49" charset="0"/>
              </a:rPr>
              <a:t>HelloWorldWithName</a:t>
            </a:r>
            <a:r>
              <a:rPr lang="en-US" sz="2400" b="0" dirty="0">
                <a:solidFill>
                  <a:srgbClr val="000000"/>
                </a:solidFill>
                <a:effectLst/>
                <a:latin typeface="Consolas" panose="020B0609020204030204" pitchFamily="49" charset="0"/>
              </a:rPr>
              <a:t> </a:t>
            </a:r>
            <a:r>
              <a:rPr lang="en-US" sz="2400" b="0" dirty="0">
                <a:solidFill>
                  <a:srgbClr val="E50000"/>
                </a:solidFill>
                <a:effectLst/>
                <a:latin typeface="Consolas" panose="020B0609020204030204" pitchFamily="49" charset="0"/>
              </a:rPr>
              <a:t>name</a:t>
            </a:r>
            <a:r>
              <a:rPr lang="en-US" sz="2400" b="0" dirty="0">
                <a:solidFill>
                  <a:srgbClr val="000000"/>
                </a:solidFill>
                <a:effectLst/>
                <a:latin typeface="Consolas" panose="020B0609020204030204" pitchFamily="49" charset="0"/>
              </a:rPr>
              <a:t>=</a:t>
            </a:r>
            <a:r>
              <a:rPr lang="en-US" sz="2400" b="0" dirty="0">
                <a:solidFill>
                  <a:srgbClr val="A31515"/>
                </a:solidFill>
                <a:effectLst/>
                <a:latin typeface="Consolas" panose="020B0609020204030204" pitchFamily="49" charset="0"/>
              </a:rPr>
              <a:t>'Avery'</a:t>
            </a:r>
            <a:r>
              <a:rPr lang="en-US" sz="2400" b="0" dirty="0">
                <a:solidFill>
                  <a:srgbClr val="800000"/>
                </a:solidFill>
                <a:effectLst/>
                <a:latin typeface="Consolas" panose="020B0609020204030204" pitchFamily="49" charset="0"/>
              </a:rPr>
              <a:t>/&gt;</a:t>
            </a:r>
            <a:endParaRPr lang="en-US" sz="2400" b="0" dirty="0">
              <a:solidFill>
                <a:srgbClr val="000000"/>
              </a:solidFill>
              <a:effectLst/>
              <a:latin typeface="Consolas" panose="020B0609020204030204" pitchFamily="49" charset="0"/>
            </a:endParaRPr>
          </a:p>
          <a:p>
            <a:r>
              <a:rPr lang="en-US" sz="2400" b="0" dirty="0">
                <a:solidFill>
                  <a:srgbClr val="000000"/>
                </a:solidFill>
                <a:effectLst/>
                <a:latin typeface="Consolas" panose="020B0609020204030204" pitchFamily="49" charset="0"/>
              </a:rPr>
              <a:t>      </a:t>
            </a:r>
            <a:r>
              <a:rPr lang="en-US" sz="2400" b="0" dirty="0">
                <a:solidFill>
                  <a:srgbClr val="800000"/>
                </a:solidFill>
                <a:effectLst/>
                <a:latin typeface="Consolas" panose="020B0609020204030204" pitchFamily="49" charset="0"/>
              </a:rPr>
              <a:t>&lt;</a:t>
            </a:r>
            <a:r>
              <a:rPr lang="en-US" sz="2400" b="0" dirty="0" err="1">
                <a:solidFill>
                  <a:srgbClr val="267F99"/>
                </a:solidFill>
                <a:effectLst/>
                <a:latin typeface="Consolas" panose="020B0609020204030204" pitchFamily="49" charset="0"/>
              </a:rPr>
              <a:t>HelloWorldWithName</a:t>
            </a:r>
            <a:r>
              <a:rPr lang="en-US" sz="2400" b="0" dirty="0">
                <a:solidFill>
                  <a:srgbClr val="000000"/>
                </a:solidFill>
                <a:effectLst/>
                <a:latin typeface="Consolas" panose="020B0609020204030204" pitchFamily="49" charset="0"/>
              </a:rPr>
              <a:t> </a:t>
            </a:r>
            <a:r>
              <a:rPr lang="en-US" sz="2400" b="0" dirty="0">
                <a:solidFill>
                  <a:srgbClr val="E50000"/>
                </a:solidFill>
                <a:effectLst/>
                <a:latin typeface="Consolas" panose="020B0609020204030204" pitchFamily="49" charset="0"/>
              </a:rPr>
              <a:t>name</a:t>
            </a:r>
            <a:r>
              <a:rPr lang="en-US" sz="2400" b="0" dirty="0">
                <a:solidFill>
                  <a:srgbClr val="000000"/>
                </a:solidFill>
                <a:effectLst/>
                <a:latin typeface="Consolas" panose="020B0609020204030204" pitchFamily="49" charset="0"/>
              </a:rPr>
              <a:t>=</a:t>
            </a:r>
            <a:r>
              <a:rPr lang="en-US" sz="2400" b="0" dirty="0">
                <a:solidFill>
                  <a:srgbClr val="A31515"/>
                </a:solidFill>
                <a:effectLst/>
                <a:latin typeface="Consolas" panose="020B0609020204030204" pitchFamily="49" charset="0"/>
              </a:rPr>
              <a:t>'Dave'</a:t>
            </a:r>
            <a:r>
              <a:rPr lang="en-US" sz="2400" b="0" dirty="0">
                <a:solidFill>
                  <a:srgbClr val="800000"/>
                </a:solidFill>
                <a:effectLst/>
                <a:latin typeface="Consolas" panose="020B0609020204030204" pitchFamily="49" charset="0"/>
              </a:rPr>
              <a:t>/&gt;</a:t>
            </a:r>
            <a:endParaRPr lang="en-US" sz="2400" b="0" dirty="0">
              <a:solidFill>
                <a:srgbClr val="000000"/>
              </a:solidFill>
              <a:effectLst/>
              <a:latin typeface="Consolas" panose="020B0609020204030204" pitchFamily="49" charset="0"/>
            </a:endParaRPr>
          </a:p>
          <a:p>
            <a:r>
              <a:rPr lang="en-US" sz="2400" b="0" dirty="0">
                <a:solidFill>
                  <a:srgbClr val="000000"/>
                </a:solidFill>
                <a:effectLst/>
                <a:latin typeface="Consolas" panose="020B0609020204030204" pitchFamily="49" charset="0"/>
              </a:rPr>
              <a:t>    </a:t>
            </a:r>
            <a:r>
              <a:rPr lang="en-US" sz="2400" b="0" dirty="0">
                <a:solidFill>
                  <a:srgbClr val="800000"/>
                </a:solidFill>
                <a:effectLst/>
                <a:latin typeface="Consolas" panose="020B0609020204030204" pitchFamily="49" charset="0"/>
              </a:rPr>
              <a:t>&lt;/</a:t>
            </a:r>
            <a:r>
              <a:rPr lang="en-US" sz="2400" b="0" dirty="0" err="1">
                <a:solidFill>
                  <a:srgbClr val="267F99"/>
                </a:solidFill>
                <a:effectLst/>
                <a:latin typeface="Consolas" panose="020B0609020204030204" pitchFamily="49" charset="0"/>
              </a:rPr>
              <a:t>VStack</a:t>
            </a:r>
            <a:r>
              <a:rPr lang="en-US" sz="2400" b="0" dirty="0">
                <a:solidFill>
                  <a:srgbClr val="800000"/>
                </a:solidFill>
                <a:effectLst/>
                <a:latin typeface="Consolas" panose="020B0609020204030204" pitchFamily="49" charset="0"/>
              </a:rPr>
              <a:t>&gt;</a:t>
            </a:r>
            <a:r>
              <a:rPr lang="en-US" sz="2400" b="0" dirty="0">
                <a:solidFill>
                  <a:srgbClr val="000000"/>
                </a:solidFill>
                <a:effectLst/>
                <a:latin typeface="Consolas" panose="020B0609020204030204" pitchFamily="49" charset="0"/>
              </a:rPr>
              <a:t>    </a:t>
            </a:r>
          </a:p>
          <a:p>
            <a:r>
              <a:rPr lang="en-US" sz="2400" b="0" dirty="0">
                <a:solidFill>
                  <a:srgbClr val="000000"/>
                </a:solidFill>
                <a:effectLst/>
                <a:latin typeface="Consolas" panose="020B0609020204030204" pitchFamily="49" charset="0"/>
              </a:rPr>
              <a:t>    )</a:t>
            </a:r>
          </a:p>
          <a:p>
            <a:r>
              <a:rPr lang="en-US" sz="2400" b="0" dirty="0">
                <a:solidFill>
                  <a:srgbClr val="000000"/>
                </a:solidFill>
                <a:effectLst/>
                <a:latin typeface="Consolas" panose="020B0609020204030204" pitchFamily="49" charset="0"/>
              </a:rPr>
              <a:t>}</a:t>
            </a:r>
          </a:p>
        </p:txBody>
      </p:sp>
      <p:sp>
        <p:nvSpPr>
          <p:cNvPr id="7" name="Arrow: Up 6">
            <a:extLst>
              <a:ext uri="{FF2B5EF4-FFF2-40B4-BE49-F238E27FC236}">
                <a16:creationId xmlns:a16="http://schemas.microsoft.com/office/drawing/2014/main" id="{1F7BFA24-2B1D-7410-A0E6-1BB13A4915D1}"/>
              </a:ext>
            </a:extLst>
          </p:cNvPr>
          <p:cNvSpPr/>
          <p:nvPr/>
        </p:nvSpPr>
        <p:spPr>
          <a:xfrm>
            <a:off x="5698602" y="4126493"/>
            <a:ext cx="794795" cy="1325563"/>
          </a:xfrm>
          <a:prstGeom prst="upArrow">
            <a:avLst/>
          </a:prstGeom>
          <a:solidFill>
            <a:schemeClr val="accent2">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
        <p:nvSpPr>
          <p:cNvPr id="3" name="Rectangle: Rounded Corners 2">
            <a:extLst>
              <a:ext uri="{FF2B5EF4-FFF2-40B4-BE49-F238E27FC236}">
                <a16:creationId xmlns:a16="http://schemas.microsoft.com/office/drawing/2014/main" id="{7B33CFFE-C696-8DFC-FBC0-4BBEC80508C9}"/>
              </a:ext>
            </a:extLst>
          </p:cNvPr>
          <p:cNvSpPr/>
          <p:nvPr/>
        </p:nvSpPr>
        <p:spPr>
          <a:xfrm>
            <a:off x="4774019" y="1015626"/>
            <a:ext cx="6932427" cy="601981"/>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/Components/</a:t>
            </a:r>
            <a:r>
              <a:rPr lang="en-US" sz="2400" dirty="0" err="1">
                <a:solidFill>
                  <a:schemeClr val="tx1"/>
                </a:solidFill>
              </a:rPr>
              <a:t>HelloWorldWithAveryAndDave.tsx</a:t>
            </a:r>
            <a:endParaRPr lang="en-US" sz="2400" dirty="0">
              <a:solidFill>
                <a:schemeClr val="tx1"/>
              </a:solidFill>
            </a:endParaRPr>
          </a:p>
        </p:txBody>
      </p:sp>
    </p:spTree>
    <p:extLst>
      <p:ext uri="{BB962C8B-B14F-4D97-AF65-F5344CB8AC3E}">
        <p14:creationId xmlns:p14="http://schemas.microsoft.com/office/powerpoint/2010/main" val="133801319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Title 1"/>
          <p:cNvSpPr txBox="1">
            <a:spLocks noGrp="1"/>
          </p:cNvSpPr>
          <p:nvPr>
            <p:ph type="title"/>
          </p:nvPr>
        </p:nvSpPr>
        <p:spPr>
          <a:xfrm>
            <a:off x="838200" y="18255"/>
            <a:ext cx="10515600" cy="1325563"/>
          </a:xfrm>
          <a:prstGeom prst="rect">
            <a:avLst/>
          </a:prstGeom>
        </p:spPr>
        <p:txBody>
          <a:bodyPr/>
          <a:lstStyle/>
          <a:p>
            <a:r>
              <a:rPr lang="en-US" dirty="0"/>
              <a:t>A component receives properties from its parent as a record (a TS "object literal")</a:t>
            </a:r>
            <a:endParaRPr dirty="0"/>
          </a:p>
        </p:txBody>
      </p:sp>
      <p:sp>
        <p:nvSpPr>
          <p:cNvPr id="245" name="Content Placeholder 2"/>
          <p:cNvSpPr txBox="1">
            <a:spLocks noGrp="1"/>
          </p:cNvSpPr>
          <p:nvPr>
            <p:ph type="body" idx="1"/>
          </p:nvPr>
        </p:nvSpPr>
        <p:spPr>
          <a:xfrm>
            <a:off x="838200" y="1500159"/>
            <a:ext cx="7887345" cy="5162905"/>
          </a:xfrm>
          <a:prstGeom prst="rect">
            <a:avLst/>
          </a:prstGeom>
        </p:spPr>
        <p:txBody>
          <a:bodyPr/>
          <a:lstStyle/>
          <a:p>
            <a:pPr>
              <a:lnSpc>
                <a:spcPct val="72000"/>
              </a:lnSpc>
              <a:defRPr sz="2500"/>
            </a:pPr>
            <a:r>
              <a:rPr dirty="0"/>
              <a:t>Properties are passed </a:t>
            </a:r>
            <a:r>
              <a:rPr lang="en-US" dirty="0"/>
              <a:t>as a single </a:t>
            </a:r>
            <a:r>
              <a:rPr dirty="0"/>
              <a:t>argument to the component</a:t>
            </a:r>
            <a:endParaRPr lang="en-US" dirty="0"/>
          </a:p>
          <a:p>
            <a:pPr>
              <a:lnSpc>
                <a:spcPct val="72000"/>
              </a:lnSpc>
              <a:defRPr sz="2500"/>
            </a:pPr>
            <a:r>
              <a:rPr dirty="0"/>
              <a:t>Properties can </a:t>
            </a:r>
            <a:r>
              <a:rPr i="1" dirty="0">
                <a:solidFill>
                  <a:srgbClr val="FF0000"/>
                </a:solidFill>
              </a:rPr>
              <a:t>not</a:t>
            </a:r>
            <a:r>
              <a:rPr dirty="0"/>
              <a:t> be changed by the component </a:t>
            </a:r>
          </a:p>
        </p:txBody>
      </p:sp>
      <p:sp>
        <p:nvSpPr>
          <p:cNvPr id="3" name="TextBox 2">
            <a:extLst>
              <a:ext uri="{FF2B5EF4-FFF2-40B4-BE49-F238E27FC236}">
                <a16:creationId xmlns:a16="http://schemas.microsoft.com/office/drawing/2014/main" id="{88A95969-54CE-E958-FAF7-16E81F6102D8}"/>
              </a:ext>
            </a:extLst>
          </p:cNvPr>
          <p:cNvSpPr txBox="1"/>
          <p:nvPr/>
        </p:nvSpPr>
        <p:spPr>
          <a:xfrm>
            <a:off x="838200" y="3095682"/>
            <a:ext cx="11141824" cy="4524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b="0" dirty="0">
                <a:solidFill>
                  <a:srgbClr val="AF00DB"/>
                </a:solidFill>
                <a:effectLst/>
                <a:latin typeface="Consolas" panose="020B0609020204030204" pitchFamily="49" charset="0"/>
              </a:rPr>
              <a:t>export</a:t>
            </a:r>
            <a:r>
              <a:rPr lang="en-US" sz="2400" b="0" dirty="0">
                <a:solidFill>
                  <a:srgbClr val="000000"/>
                </a:solidFill>
                <a:effectLst/>
                <a:latin typeface="Consolas" panose="020B0609020204030204" pitchFamily="49" charset="0"/>
              </a:rPr>
              <a:t> </a:t>
            </a:r>
            <a:r>
              <a:rPr lang="en-US" sz="2400" b="0" dirty="0">
                <a:solidFill>
                  <a:srgbClr val="AF00DB"/>
                </a:solidFill>
                <a:effectLst/>
                <a:latin typeface="Consolas" panose="020B0609020204030204" pitchFamily="49" charset="0"/>
              </a:rPr>
              <a:t>default</a:t>
            </a:r>
            <a:r>
              <a:rPr lang="en-US" sz="2400" b="0" dirty="0">
                <a:solidFill>
                  <a:srgbClr val="000000"/>
                </a:solidFill>
                <a:effectLst/>
                <a:latin typeface="Consolas" panose="020B0609020204030204" pitchFamily="49" charset="0"/>
              </a:rPr>
              <a:t> </a:t>
            </a:r>
            <a:r>
              <a:rPr lang="en-US" sz="2400" b="0" dirty="0">
                <a:solidFill>
                  <a:srgbClr val="0000FF"/>
                </a:solidFill>
                <a:effectLst/>
                <a:latin typeface="Consolas" panose="020B0609020204030204" pitchFamily="49" charset="0"/>
              </a:rPr>
              <a:t>function</a:t>
            </a:r>
            <a:r>
              <a:rPr lang="en-US" sz="2400" b="0" dirty="0">
                <a:solidFill>
                  <a:srgbClr val="000000"/>
                </a:solidFill>
                <a:effectLst/>
                <a:latin typeface="Consolas" panose="020B0609020204030204" pitchFamily="49" charset="0"/>
              </a:rPr>
              <a:t> </a:t>
            </a:r>
            <a:r>
              <a:rPr lang="en-US" sz="2400" b="0" dirty="0" err="1">
                <a:solidFill>
                  <a:srgbClr val="795E26"/>
                </a:solidFill>
                <a:effectLst/>
                <a:latin typeface="Consolas" panose="020B0609020204030204" pitchFamily="49" charset="0"/>
              </a:rPr>
              <a:t>HelloWorldWithName</a:t>
            </a:r>
            <a:r>
              <a:rPr lang="en-US" sz="2400" b="0" dirty="0">
                <a:solidFill>
                  <a:srgbClr val="000000"/>
                </a:solidFill>
                <a:effectLst/>
                <a:latin typeface="Consolas" panose="020B0609020204030204" pitchFamily="49" charset="0"/>
              </a:rPr>
              <a:t>(</a:t>
            </a:r>
          </a:p>
          <a:p>
            <a:r>
              <a:rPr lang="en-US" sz="2400" b="0" dirty="0">
                <a:solidFill>
                  <a:srgbClr val="000000"/>
                </a:solidFill>
                <a:effectLst/>
                <a:latin typeface="Consolas" panose="020B0609020204030204" pitchFamily="49" charset="0"/>
              </a:rPr>
              <a:t>  </a:t>
            </a:r>
            <a:r>
              <a:rPr lang="en-US" sz="2400" b="0" dirty="0">
                <a:solidFill>
                  <a:srgbClr val="001080"/>
                </a:solidFill>
                <a:effectLst/>
                <a:latin typeface="Consolas" panose="020B0609020204030204" pitchFamily="49" charset="0"/>
              </a:rPr>
              <a:t>props</a:t>
            </a:r>
            <a:r>
              <a:rPr lang="en-US" sz="2400" b="0" dirty="0">
                <a:solidFill>
                  <a:srgbClr val="000000"/>
                </a:solidFill>
                <a:effectLst/>
                <a:latin typeface="Consolas" panose="020B0609020204030204" pitchFamily="49" charset="0"/>
              </a:rPr>
              <a:t>: { </a:t>
            </a:r>
            <a:r>
              <a:rPr lang="en-US" sz="2400" b="0" dirty="0">
                <a:solidFill>
                  <a:srgbClr val="001080"/>
                </a:solidFill>
                <a:effectLst/>
                <a:latin typeface="Consolas" panose="020B0609020204030204" pitchFamily="49" charset="0"/>
              </a:rPr>
              <a:t>name</a:t>
            </a:r>
            <a:r>
              <a:rPr lang="en-US" sz="2400" b="0" dirty="0">
                <a:solidFill>
                  <a:srgbClr val="000000"/>
                </a:solidFill>
                <a:effectLst/>
                <a:latin typeface="Consolas" panose="020B0609020204030204" pitchFamily="49" charset="0"/>
              </a:rPr>
              <a:t>: </a:t>
            </a:r>
            <a:r>
              <a:rPr lang="en-US" sz="2400" b="0" dirty="0">
                <a:solidFill>
                  <a:srgbClr val="267F99"/>
                </a:solidFill>
                <a:effectLst/>
                <a:latin typeface="Consolas" panose="020B0609020204030204" pitchFamily="49" charset="0"/>
              </a:rPr>
              <a:t>string</a:t>
            </a:r>
            <a:r>
              <a:rPr lang="en-US" sz="2400" b="0" dirty="0">
                <a:solidFill>
                  <a:srgbClr val="000000"/>
                </a:solidFill>
                <a:effectLst/>
                <a:latin typeface="Consolas" panose="020B0609020204030204" pitchFamily="49" charset="0"/>
              </a:rPr>
              <a:t> }</a:t>
            </a:r>
          </a:p>
          <a:p>
            <a:r>
              <a:rPr lang="en-US" sz="2400" b="0" dirty="0">
                <a:solidFill>
                  <a:srgbClr val="000000"/>
                </a:solidFill>
                <a:effectLst/>
                <a:latin typeface="Consolas" panose="020B0609020204030204" pitchFamily="49" charset="0"/>
              </a:rPr>
              <a:t>  ) {</a:t>
            </a:r>
          </a:p>
          <a:p>
            <a:r>
              <a:rPr lang="en-US" sz="2400" b="0" dirty="0">
                <a:solidFill>
                  <a:srgbClr val="000000"/>
                </a:solidFill>
                <a:effectLst/>
                <a:latin typeface="Consolas" panose="020B0609020204030204" pitchFamily="49" charset="0"/>
              </a:rPr>
              <a:t>  </a:t>
            </a:r>
            <a:r>
              <a:rPr lang="en-US" sz="2400" b="0" dirty="0">
                <a:solidFill>
                  <a:srgbClr val="AF00DB"/>
                </a:solidFill>
                <a:effectLst/>
                <a:latin typeface="Consolas" panose="020B0609020204030204" pitchFamily="49" charset="0"/>
              </a:rPr>
              <a:t>return</a:t>
            </a:r>
            <a:r>
              <a:rPr lang="en-US" sz="2400" b="0" dirty="0">
                <a:solidFill>
                  <a:srgbClr val="000000"/>
                </a:solidFill>
                <a:effectLst/>
                <a:latin typeface="Consolas" panose="020B0609020204030204" pitchFamily="49" charset="0"/>
              </a:rPr>
              <a:t> (</a:t>
            </a:r>
          </a:p>
          <a:p>
            <a:r>
              <a:rPr lang="en-US" sz="2400" b="0" dirty="0">
                <a:solidFill>
                  <a:srgbClr val="000000"/>
                </a:solidFill>
                <a:effectLst/>
                <a:latin typeface="Consolas" panose="020B0609020204030204" pitchFamily="49" charset="0"/>
              </a:rPr>
              <a:t>    </a:t>
            </a:r>
            <a:r>
              <a:rPr lang="en-US" sz="2400" b="0" dirty="0">
                <a:solidFill>
                  <a:srgbClr val="800000"/>
                </a:solidFill>
                <a:effectLst/>
                <a:latin typeface="Consolas" panose="020B0609020204030204" pitchFamily="49" charset="0"/>
              </a:rPr>
              <a:t>&lt;</a:t>
            </a:r>
            <a:r>
              <a:rPr lang="en-US" sz="2400" b="0" dirty="0" err="1">
                <a:solidFill>
                  <a:srgbClr val="267F99"/>
                </a:solidFill>
                <a:effectLst/>
                <a:latin typeface="Consolas" panose="020B0609020204030204" pitchFamily="49" charset="0"/>
              </a:rPr>
              <a:t>VStack</a:t>
            </a:r>
            <a:r>
              <a:rPr lang="en-US" sz="2400" b="0" dirty="0">
                <a:solidFill>
                  <a:srgbClr val="800000"/>
                </a:solidFill>
                <a:effectLst/>
                <a:latin typeface="Consolas" panose="020B0609020204030204" pitchFamily="49" charset="0"/>
              </a:rPr>
              <a:t>&gt;</a:t>
            </a:r>
            <a:endParaRPr lang="en-US" sz="2400" b="0" dirty="0">
              <a:solidFill>
                <a:srgbClr val="000000"/>
              </a:solidFill>
              <a:effectLst/>
              <a:latin typeface="Consolas" panose="020B0609020204030204" pitchFamily="49" charset="0"/>
            </a:endParaRPr>
          </a:p>
          <a:p>
            <a:r>
              <a:rPr lang="en-US" sz="2400" b="0" dirty="0">
                <a:solidFill>
                  <a:srgbClr val="000000"/>
                </a:solidFill>
                <a:effectLst/>
                <a:latin typeface="Consolas" panose="020B0609020204030204" pitchFamily="49" charset="0"/>
              </a:rPr>
              <a:t>      </a:t>
            </a:r>
            <a:r>
              <a:rPr lang="en-US" sz="2400" b="0" dirty="0">
                <a:solidFill>
                  <a:srgbClr val="800000"/>
                </a:solidFill>
                <a:effectLst/>
                <a:latin typeface="Consolas" panose="020B0609020204030204" pitchFamily="49" charset="0"/>
              </a:rPr>
              <a:t>&lt;</a:t>
            </a:r>
            <a:r>
              <a:rPr lang="en-US" sz="2400" b="0" dirty="0">
                <a:solidFill>
                  <a:srgbClr val="267F99"/>
                </a:solidFill>
                <a:effectLst/>
                <a:latin typeface="Consolas" panose="020B0609020204030204" pitchFamily="49" charset="0"/>
              </a:rPr>
              <a:t>Heading</a:t>
            </a:r>
            <a:r>
              <a:rPr lang="en-US" sz="2400" b="0" dirty="0">
                <a:solidFill>
                  <a:srgbClr val="800000"/>
                </a:solidFill>
                <a:effectLst/>
                <a:latin typeface="Consolas" panose="020B0609020204030204" pitchFamily="49" charset="0"/>
              </a:rPr>
              <a:t>&gt;</a:t>
            </a:r>
            <a:r>
              <a:rPr lang="en-US" sz="2400" b="0" dirty="0">
                <a:solidFill>
                  <a:srgbClr val="000000"/>
                </a:solidFill>
                <a:effectLst/>
                <a:latin typeface="Consolas" panose="020B0609020204030204" pitchFamily="49" charset="0"/>
              </a:rPr>
              <a:t>Hello, </a:t>
            </a:r>
            <a:r>
              <a:rPr lang="en-US" sz="2400" b="0" dirty="0">
                <a:solidFill>
                  <a:srgbClr val="0000FF"/>
                </a:solidFill>
                <a:effectLst/>
                <a:latin typeface="Consolas" panose="020B0609020204030204" pitchFamily="49" charset="0"/>
              </a:rPr>
              <a:t>{</a:t>
            </a:r>
            <a:r>
              <a:rPr lang="en-US" sz="2400" b="0" dirty="0">
                <a:solidFill>
                  <a:srgbClr val="001080"/>
                </a:solidFill>
                <a:effectLst/>
                <a:latin typeface="Consolas" panose="020B0609020204030204" pitchFamily="49" charset="0"/>
              </a:rPr>
              <a:t>props</a:t>
            </a:r>
            <a:r>
              <a:rPr lang="en-US" sz="2400" b="0" dirty="0">
                <a:solidFill>
                  <a:srgbClr val="000000"/>
                </a:solidFill>
                <a:effectLst/>
                <a:latin typeface="Consolas" panose="020B0609020204030204" pitchFamily="49" charset="0"/>
              </a:rPr>
              <a:t>.</a:t>
            </a:r>
            <a:r>
              <a:rPr lang="en-US" sz="2400" b="0" dirty="0">
                <a:solidFill>
                  <a:srgbClr val="001080"/>
                </a:solidFill>
                <a:effectLst/>
                <a:latin typeface="Consolas" panose="020B0609020204030204" pitchFamily="49" charset="0"/>
              </a:rPr>
              <a:t>name</a:t>
            </a:r>
            <a:r>
              <a:rPr lang="en-US" sz="2400" b="0" dirty="0">
                <a:solidFill>
                  <a:srgbClr val="0000FF"/>
                </a:solidFill>
                <a:effectLst/>
                <a:latin typeface="Consolas" panose="020B0609020204030204" pitchFamily="49" charset="0"/>
              </a:rPr>
              <a:t>}</a:t>
            </a:r>
            <a:r>
              <a:rPr lang="en-US" sz="2400" b="0" dirty="0">
                <a:solidFill>
                  <a:srgbClr val="000000"/>
                </a:solidFill>
                <a:effectLst/>
                <a:latin typeface="Consolas" panose="020B0609020204030204" pitchFamily="49" charset="0"/>
              </a:rPr>
              <a:t>!</a:t>
            </a:r>
            <a:r>
              <a:rPr lang="en-US" sz="2400" b="0" dirty="0">
                <a:solidFill>
                  <a:srgbClr val="800000"/>
                </a:solidFill>
                <a:effectLst/>
                <a:latin typeface="Consolas" panose="020B0609020204030204" pitchFamily="49" charset="0"/>
              </a:rPr>
              <a:t>&lt;/</a:t>
            </a:r>
            <a:r>
              <a:rPr lang="en-US" sz="2400" b="0" dirty="0">
                <a:solidFill>
                  <a:srgbClr val="267F99"/>
                </a:solidFill>
                <a:effectLst/>
                <a:latin typeface="Consolas" panose="020B0609020204030204" pitchFamily="49" charset="0"/>
              </a:rPr>
              <a:t>Heading</a:t>
            </a:r>
            <a:r>
              <a:rPr lang="en-US" sz="2400" b="0" dirty="0">
                <a:solidFill>
                  <a:srgbClr val="800000"/>
                </a:solidFill>
                <a:effectLst/>
                <a:latin typeface="Consolas" panose="020B0609020204030204" pitchFamily="49" charset="0"/>
              </a:rPr>
              <a:t>&gt;</a:t>
            </a:r>
            <a:endParaRPr lang="en-US" sz="2400" b="0" dirty="0">
              <a:solidFill>
                <a:srgbClr val="000000"/>
              </a:solidFill>
              <a:effectLst/>
              <a:latin typeface="Consolas" panose="020B0609020204030204" pitchFamily="49" charset="0"/>
            </a:endParaRPr>
          </a:p>
          <a:p>
            <a:r>
              <a:rPr lang="en-US" sz="2400" b="0" dirty="0">
                <a:solidFill>
                  <a:srgbClr val="000000"/>
                </a:solidFill>
                <a:effectLst/>
                <a:latin typeface="Consolas" panose="020B0609020204030204" pitchFamily="49" charset="0"/>
              </a:rPr>
              <a:t>    </a:t>
            </a:r>
            <a:r>
              <a:rPr lang="en-US" sz="2400" b="0" dirty="0">
                <a:solidFill>
                  <a:srgbClr val="800000"/>
                </a:solidFill>
                <a:effectLst/>
                <a:latin typeface="Consolas" panose="020B0609020204030204" pitchFamily="49" charset="0"/>
              </a:rPr>
              <a:t>&lt;/</a:t>
            </a:r>
            <a:r>
              <a:rPr lang="en-US" sz="2400" b="0" dirty="0" err="1">
                <a:solidFill>
                  <a:srgbClr val="267F99"/>
                </a:solidFill>
                <a:effectLst/>
                <a:latin typeface="Consolas" panose="020B0609020204030204" pitchFamily="49" charset="0"/>
              </a:rPr>
              <a:t>VStack</a:t>
            </a:r>
            <a:r>
              <a:rPr lang="en-US" sz="2400" b="0" dirty="0">
                <a:solidFill>
                  <a:srgbClr val="800000"/>
                </a:solidFill>
                <a:effectLst/>
                <a:latin typeface="Consolas" panose="020B0609020204030204" pitchFamily="49" charset="0"/>
              </a:rPr>
              <a:t>&gt;</a:t>
            </a:r>
            <a:endParaRPr lang="en-US" sz="2400" b="0" dirty="0">
              <a:solidFill>
                <a:srgbClr val="000000"/>
              </a:solidFill>
              <a:effectLst/>
              <a:latin typeface="Consolas" panose="020B0609020204030204" pitchFamily="49" charset="0"/>
            </a:endParaRPr>
          </a:p>
          <a:p>
            <a:r>
              <a:rPr lang="en-US" sz="2400" b="0" dirty="0">
                <a:solidFill>
                  <a:srgbClr val="000000"/>
                </a:solidFill>
                <a:effectLst/>
                <a:latin typeface="Consolas" panose="020B0609020204030204" pitchFamily="49" charset="0"/>
              </a:rPr>
              <a:t>  );</a:t>
            </a:r>
          </a:p>
          <a:p>
            <a:r>
              <a:rPr lang="en-US" sz="2400" b="0" dirty="0">
                <a:solidFill>
                  <a:srgbClr val="000000"/>
                </a:solidFill>
                <a:effectLst/>
                <a:latin typeface="Consolas" panose="020B0609020204030204" pitchFamily="49" charset="0"/>
              </a:rPr>
              <a:t>}</a:t>
            </a:r>
          </a:p>
          <a:p>
            <a:br>
              <a:rPr lang="en-US" sz="2400" b="0" dirty="0">
                <a:solidFill>
                  <a:srgbClr val="000000"/>
                </a:solidFill>
                <a:effectLst/>
                <a:latin typeface="Consolas" panose="020B0609020204030204" pitchFamily="49" charset="0"/>
              </a:rPr>
            </a:br>
            <a:endParaRPr lang="en-US" sz="2400" b="0" dirty="0">
              <a:solidFill>
                <a:srgbClr val="000000"/>
              </a:solidFill>
              <a:effectLst/>
              <a:latin typeface="Consolas" panose="020B0609020204030204" pitchFamily="49" charset="0"/>
            </a:endParaRPr>
          </a:p>
          <a:p>
            <a:endParaRPr lang="en-US" sz="2400" b="0" dirty="0">
              <a:solidFill>
                <a:srgbClr val="000000"/>
              </a:solidFill>
              <a:effectLst/>
              <a:latin typeface="Consolas" panose="020B0609020204030204" pitchFamily="49" charset="0"/>
            </a:endParaRPr>
          </a:p>
        </p:txBody>
      </p:sp>
      <p:sp>
        <p:nvSpPr>
          <p:cNvPr id="2" name="Slide Number Placeholder 1">
            <a:extLst>
              <a:ext uri="{FF2B5EF4-FFF2-40B4-BE49-F238E27FC236}">
                <a16:creationId xmlns:a16="http://schemas.microsoft.com/office/drawing/2014/main" id="{7D71E56F-21BB-3786-9D66-A4C554969ED9}"/>
              </a:ext>
            </a:extLst>
          </p:cNvPr>
          <p:cNvSpPr>
            <a:spLocks noGrp="1"/>
          </p:cNvSpPr>
          <p:nvPr>
            <p:ph type="sldNum" sz="quarter" idx="2"/>
          </p:nvPr>
        </p:nvSpPr>
        <p:spPr/>
        <p:txBody>
          <a:bodyPr/>
          <a:lstStyle/>
          <a:p>
            <a:fld id="{86CB4B4D-7CA3-9044-876B-883B54F8677D}" type="slidenum">
              <a:rPr lang="en-US" smtClean="0"/>
              <a:t>22</a:t>
            </a:fld>
            <a:endParaRPr lang="en-US"/>
          </a:p>
        </p:txBody>
      </p:sp>
      <p:sp>
        <p:nvSpPr>
          <p:cNvPr id="6" name="Arrow: Left 5">
            <a:extLst>
              <a:ext uri="{FF2B5EF4-FFF2-40B4-BE49-F238E27FC236}">
                <a16:creationId xmlns:a16="http://schemas.microsoft.com/office/drawing/2014/main" id="{94C4F3BA-9CE1-586F-F5DC-E0ACC23B8206}"/>
              </a:ext>
            </a:extLst>
          </p:cNvPr>
          <p:cNvSpPr/>
          <p:nvPr/>
        </p:nvSpPr>
        <p:spPr>
          <a:xfrm>
            <a:off x="5486474" y="3309001"/>
            <a:ext cx="2384312" cy="729205"/>
          </a:xfrm>
          <a:prstGeom prst="leftArrow">
            <a:avLst/>
          </a:prstGeom>
          <a:solidFill>
            <a:schemeClr val="accent2">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n-lt"/>
              <a:ea typeface="+mn-ea"/>
              <a:cs typeface="+mn-cs"/>
              <a:sym typeface="Calibri"/>
            </a:endParaRPr>
          </a:p>
        </p:txBody>
      </p:sp>
    </p:spTree>
    <p:extLst>
      <p:ext uri="{BB962C8B-B14F-4D97-AF65-F5344CB8AC3E}">
        <p14:creationId xmlns:p14="http://schemas.microsoft.com/office/powerpoint/2010/main" val="209574565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0BADD1-455B-C209-AC73-06C285CAD2FB}"/>
              </a:ext>
            </a:extLst>
          </p:cNvPr>
          <p:cNvSpPr>
            <a:spLocks noGrp="1"/>
          </p:cNvSpPr>
          <p:nvPr>
            <p:ph type="sldNum" sz="quarter" idx="2"/>
          </p:nvPr>
        </p:nvSpPr>
        <p:spPr/>
        <p:txBody>
          <a:bodyPr/>
          <a:lstStyle/>
          <a:p>
            <a:fld id="{86CB4B4D-7CA3-9044-876B-883B54F8677D}" type="slidenum">
              <a:rPr lang="en-US" smtClean="0"/>
              <a:t>23</a:t>
            </a:fld>
            <a:endParaRPr lang="en-US"/>
          </a:p>
        </p:txBody>
      </p:sp>
      <p:pic>
        <p:nvPicPr>
          <p:cNvPr id="5" name="Picture 4">
            <a:extLst>
              <a:ext uri="{FF2B5EF4-FFF2-40B4-BE49-F238E27FC236}">
                <a16:creationId xmlns:a16="http://schemas.microsoft.com/office/drawing/2014/main" id="{750F4B10-1A03-2A8B-DC5E-5BDF789B0DE0}"/>
              </a:ext>
            </a:extLst>
          </p:cNvPr>
          <p:cNvPicPr>
            <a:picLocks noChangeAspect="1"/>
          </p:cNvPicPr>
          <p:nvPr/>
        </p:nvPicPr>
        <p:blipFill>
          <a:blip r:embed="rId2"/>
          <a:stretch>
            <a:fillRect/>
          </a:stretch>
        </p:blipFill>
        <p:spPr>
          <a:xfrm>
            <a:off x="2187434" y="1764433"/>
            <a:ext cx="6219825" cy="4362450"/>
          </a:xfrm>
          <a:prstGeom prst="rect">
            <a:avLst/>
          </a:prstGeom>
        </p:spPr>
      </p:pic>
    </p:spTree>
    <p:extLst>
      <p:ext uri="{BB962C8B-B14F-4D97-AF65-F5344CB8AC3E}">
        <p14:creationId xmlns:p14="http://schemas.microsoft.com/office/powerpoint/2010/main" val="403993787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Title 1"/>
          <p:cNvSpPr txBox="1">
            <a:spLocks noGrp="1"/>
          </p:cNvSpPr>
          <p:nvPr>
            <p:ph type="title"/>
          </p:nvPr>
        </p:nvSpPr>
        <p:spPr>
          <a:xfrm>
            <a:off x="838200" y="18255"/>
            <a:ext cx="10515600" cy="1325563"/>
          </a:xfrm>
          <a:prstGeom prst="rect">
            <a:avLst/>
          </a:prstGeom>
        </p:spPr>
        <p:txBody>
          <a:bodyPr/>
          <a:lstStyle/>
          <a:p>
            <a:r>
              <a:rPr lang="en-US" dirty="0"/>
              <a:t>A component can pass handlers to its children</a:t>
            </a:r>
            <a:endParaRPr dirty="0"/>
          </a:p>
        </p:txBody>
      </p:sp>
      <p:sp>
        <p:nvSpPr>
          <p:cNvPr id="3" name="TextBox 2">
            <a:extLst>
              <a:ext uri="{FF2B5EF4-FFF2-40B4-BE49-F238E27FC236}">
                <a16:creationId xmlns:a16="http://schemas.microsoft.com/office/drawing/2014/main" id="{0D8B5C1F-829A-C920-D7CE-11BC74750D11}"/>
              </a:ext>
            </a:extLst>
          </p:cNvPr>
          <p:cNvSpPr txBox="1"/>
          <p:nvPr/>
        </p:nvSpPr>
        <p:spPr>
          <a:xfrm>
            <a:off x="0" y="1472426"/>
            <a:ext cx="13828529" cy="53553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r>
              <a:rPr lang="en-US" b="0" dirty="0">
                <a:solidFill>
                  <a:srgbClr val="AF00DB"/>
                </a:solidFill>
                <a:effectLst/>
                <a:latin typeface="Consolas" panose="020B0609020204030204" pitchFamily="49" charset="0"/>
              </a:rPr>
              <a:t>import</a:t>
            </a:r>
            <a:r>
              <a:rPr lang="en-US" b="0" dirty="0">
                <a:solidFill>
                  <a:srgbClr val="3B3B3B"/>
                </a:solidFill>
                <a:effectLst/>
                <a:latin typeface="Consolas" panose="020B0609020204030204" pitchFamily="49" charset="0"/>
              </a:rPr>
              <a:t> { </a:t>
            </a:r>
            <a:r>
              <a:rPr lang="en-US" b="0" dirty="0" err="1">
                <a:solidFill>
                  <a:srgbClr val="001080"/>
                </a:solidFill>
                <a:effectLst/>
                <a:latin typeface="Consolas" panose="020B0609020204030204" pitchFamily="49" charset="0"/>
              </a:rPr>
              <a:t>useState</a:t>
            </a:r>
            <a:r>
              <a:rPr lang="en-US" b="0" dirty="0">
                <a:solidFill>
                  <a:srgbClr val="3B3B3B"/>
                </a:solidFill>
                <a:effectLst/>
                <a:latin typeface="Consolas" panose="020B0609020204030204" pitchFamily="49" charset="0"/>
              </a:rPr>
              <a:t> } </a:t>
            </a:r>
            <a:r>
              <a:rPr lang="en-US" b="0" dirty="0">
                <a:solidFill>
                  <a:srgbClr val="AF00DB"/>
                </a:solidFill>
                <a:effectLst/>
                <a:latin typeface="Consolas" panose="020B0609020204030204" pitchFamily="49" charset="0"/>
              </a:rPr>
              <a:t>from</a:t>
            </a:r>
            <a:r>
              <a:rPr lang="en-US" b="0" dirty="0">
                <a:solidFill>
                  <a:srgbClr val="3B3B3B"/>
                </a:solidFill>
                <a:effectLst/>
                <a:latin typeface="Consolas" panose="020B0609020204030204" pitchFamily="49" charset="0"/>
              </a:rPr>
              <a:t> </a:t>
            </a:r>
            <a:r>
              <a:rPr lang="en-US" b="0" dirty="0">
                <a:solidFill>
                  <a:srgbClr val="A31515"/>
                </a:solidFill>
                <a:effectLst/>
                <a:latin typeface="Consolas" panose="020B0609020204030204" pitchFamily="49" charset="0"/>
              </a:rPr>
              <a:t>'react'</a:t>
            </a:r>
            <a:r>
              <a:rPr lang="en-US" b="0" dirty="0">
                <a:solidFill>
                  <a:srgbClr val="3B3B3B"/>
                </a:solidFill>
                <a:effectLst/>
                <a:latin typeface="Consolas" panose="020B0609020204030204" pitchFamily="49" charset="0"/>
              </a:rPr>
              <a:t>;</a:t>
            </a:r>
          </a:p>
          <a:p>
            <a:pPr>
              <a:buNone/>
            </a:pPr>
            <a:r>
              <a:rPr lang="en-US" b="0" dirty="0">
                <a:solidFill>
                  <a:srgbClr val="AF00DB"/>
                </a:solidFill>
                <a:effectLst/>
                <a:latin typeface="Consolas" panose="020B0609020204030204" pitchFamily="49" charset="0"/>
              </a:rPr>
              <a:t>import</a:t>
            </a:r>
            <a:r>
              <a:rPr lang="en-US" b="0" dirty="0">
                <a:solidFill>
                  <a:srgbClr val="3B3B3B"/>
                </a:solidFill>
                <a:effectLst/>
                <a:latin typeface="Consolas" panose="020B0609020204030204" pitchFamily="49" charset="0"/>
              </a:rPr>
              <a:t> { </a:t>
            </a:r>
            <a:r>
              <a:rPr lang="en-US" b="0" dirty="0">
                <a:solidFill>
                  <a:srgbClr val="001080"/>
                </a:solidFill>
                <a:effectLst/>
                <a:latin typeface="Consolas" panose="020B0609020204030204" pitchFamily="49" charset="0"/>
              </a:rPr>
              <a:t>Box</a:t>
            </a:r>
            <a:r>
              <a:rPr lang="en-US" b="0" dirty="0">
                <a:solidFill>
                  <a:srgbClr val="3B3B3B"/>
                </a:solidFill>
                <a:effectLst/>
                <a:latin typeface="Consolas" panose="020B0609020204030204" pitchFamily="49" charset="0"/>
              </a:rPr>
              <a:t>, </a:t>
            </a:r>
            <a:r>
              <a:rPr lang="en-US" b="0" dirty="0" err="1">
                <a:solidFill>
                  <a:srgbClr val="001080"/>
                </a:solidFill>
                <a:effectLst/>
                <a:latin typeface="Consolas" panose="020B0609020204030204" pitchFamily="49" charset="0"/>
              </a:rPr>
              <a:t>VStack</a:t>
            </a:r>
            <a:r>
              <a:rPr lang="en-US" b="0" dirty="0">
                <a:solidFill>
                  <a:srgbClr val="3B3B3B"/>
                </a:solidFill>
                <a:effectLst/>
                <a:latin typeface="Consolas" panose="020B0609020204030204" pitchFamily="49" charset="0"/>
              </a:rPr>
              <a:t> } </a:t>
            </a:r>
            <a:r>
              <a:rPr lang="en-US" b="0" dirty="0">
                <a:solidFill>
                  <a:srgbClr val="AF00DB"/>
                </a:solidFill>
                <a:effectLst/>
                <a:latin typeface="Consolas" panose="020B0609020204030204" pitchFamily="49" charset="0"/>
              </a:rPr>
              <a:t>from</a:t>
            </a:r>
            <a:r>
              <a:rPr lang="en-US" b="0" dirty="0">
                <a:solidFill>
                  <a:srgbClr val="3B3B3B"/>
                </a:solidFill>
                <a:effectLst/>
                <a:latin typeface="Consolas" panose="020B0609020204030204" pitchFamily="49" charset="0"/>
              </a:rPr>
              <a:t> </a:t>
            </a:r>
            <a:r>
              <a:rPr lang="en-US" b="0" dirty="0">
                <a:solidFill>
                  <a:srgbClr val="A31515"/>
                </a:solidFill>
                <a:effectLst/>
                <a:latin typeface="Consolas" panose="020B0609020204030204" pitchFamily="49" charset="0"/>
              </a:rPr>
              <a:t>'@chakra-</a:t>
            </a:r>
            <a:r>
              <a:rPr lang="en-US" b="0" dirty="0" err="1">
                <a:solidFill>
                  <a:srgbClr val="A31515"/>
                </a:solidFill>
                <a:effectLst/>
                <a:latin typeface="Consolas" panose="020B0609020204030204" pitchFamily="49" charset="0"/>
              </a:rPr>
              <a:t>ui</a:t>
            </a:r>
            <a:r>
              <a:rPr lang="en-US" b="0" dirty="0">
                <a:solidFill>
                  <a:srgbClr val="A31515"/>
                </a:solidFill>
                <a:effectLst/>
                <a:latin typeface="Consolas" panose="020B0609020204030204" pitchFamily="49" charset="0"/>
              </a:rPr>
              <a:t>/react'</a:t>
            </a:r>
            <a:r>
              <a:rPr lang="en-US" b="0" dirty="0">
                <a:solidFill>
                  <a:srgbClr val="3B3B3B"/>
                </a:solidFill>
                <a:effectLst/>
                <a:latin typeface="Consolas" panose="020B0609020204030204" pitchFamily="49" charset="0"/>
              </a:rPr>
              <a:t>;</a:t>
            </a:r>
            <a:br>
              <a:rPr lang="en-US" b="0" dirty="0">
                <a:solidFill>
                  <a:srgbClr val="3B3B3B"/>
                </a:solidFill>
                <a:effectLst/>
                <a:latin typeface="Consolas" panose="020B0609020204030204" pitchFamily="49" charset="0"/>
              </a:rPr>
            </a:br>
            <a:endParaRPr lang="en-US" b="0" dirty="0">
              <a:solidFill>
                <a:srgbClr val="3B3B3B"/>
              </a:solidFill>
              <a:effectLst/>
              <a:latin typeface="Consolas" panose="020B0609020204030204" pitchFamily="49" charset="0"/>
            </a:endParaRPr>
          </a:p>
          <a:p>
            <a:pPr>
              <a:buNone/>
            </a:pPr>
            <a:r>
              <a:rPr lang="en-US" b="0" dirty="0">
                <a:solidFill>
                  <a:srgbClr val="008000"/>
                </a:solidFill>
                <a:effectLst/>
                <a:latin typeface="Consolas" panose="020B0609020204030204" pitchFamily="49" charset="0"/>
              </a:rPr>
              <a:t>// create two </a:t>
            </a:r>
            <a:r>
              <a:rPr lang="en-US" b="0" dirty="0" err="1">
                <a:solidFill>
                  <a:srgbClr val="008000"/>
                </a:solidFill>
                <a:effectLst/>
                <a:latin typeface="Consolas" panose="020B0609020204030204" pitchFamily="49" charset="0"/>
              </a:rPr>
              <a:t>CountingButtons</a:t>
            </a:r>
            <a:r>
              <a:rPr lang="en-US" b="0" dirty="0">
                <a:solidFill>
                  <a:srgbClr val="008000"/>
                </a:solidFill>
                <a:effectLst/>
                <a:latin typeface="Consolas" panose="020B0609020204030204" pitchFamily="49" charset="0"/>
              </a:rPr>
              <a:t>, and keep track of the total count.</a:t>
            </a:r>
            <a:endParaRPr lang="en-US" b="0" dirty="0">
              <a:solidFill>
                <a:srgbClr val="3B3B3B"/>
              </a:solidFill>
              <a:effectLst/>
              <a:latin typeface="Consolas" panose="020B0609020204030204" pitchFamily="49" charset="0"/>
            </a:endParaRPr>
          </a:p>
          <a:p>
            <a:pPr>
              <a:buNone/>
            </a:pPr>
            <a:r>
              <a:rPr lang="en-US" b="0" dirty="0">
                <a:solidFill>
                  <a:srgbClr val="AF00DB"/>
                </a:solidFill>
                <a:effectLst/>
                <a:latin typeface="Consolas" panose="020B0609020204030204" pitchFamily="49" charset="0"/>
              </a:rPr>
              <a:t>import</a:t>
            </a:r>
            <a:r>
              <a:rPr lang="en-US" b="0" dirty="0">
                <a:solidFill>
                  <a:srgbClr val="3B3B3B"/>
                </a:solidFill>
                <a:effectLst/>
                <a:latin typeface="Consolas" panose="020B0609020204030204" pitchFamily="49" charset="0"/>
              </a:rPr>
              <a:t> </a:t>
            </a:r>
            <a:r>
              <a:rPr lang="en-US" b="0" dirty="0" err="1">
                <a:solidFill>
                  <a:srgbClr val="001080"/>
                </a:solidFill>
                <a:effectLst/>
                <a:latin typeface="Consolas" panose="020B0609020204030204" pitchFamily="49" charset="0"/>
              </a:rPr>
              <a:t>CountingButton</a:t>
            </a:r>
            <a:r>
              <a:rPr lang="en-US" b="0" dirty="0">
                <a:solidFill>
                  <a:srgbClr val="3B3B3B"/>
                </a:solidFill>
                <a:effectLst/>
                <a:latin typeface="Consolas" panose="020B0609020204030204" pitchFamily="49" charset="0"/>
              </a:rPr>
              <a:t> </a:t>
            </a:r>
            <a:r>
              <a:rPr lang="en-US" b="0" dirty="0">
                <a:solidFill>
                  <a:srgbClr val="AF00DB"/>
                </a:solidFill>
                <a:effectLst/>
                <a:latin typeface="Consolas" panose="020B0609020204030204" pitchFamily="49" charset="0"/>
              </a:rPr>
              <a:t>from</a:t>
            </a:r>
            <a:r>
              <a:rPr lang="en-US" b="0" dirty="0">
                <a:solidFill>
                  <a:srgbClr val="3B3B3B"/>
                </a:solidFill>
                <a:effectLst/>
                <a:latin typeface="Consolas" panose="020B0609020204030204" pitchFamily="49" charset="0"/>
              </a:rPr>
              <a:t> </a:t>
            </a:r>
            <a:r>
              <a:rPr lang="en-US" b="0" dirty="0">
                <a:solidFill>
                  <a:srgbClr val="A31515"/>
                </a:solidFill>
                <a:effectLst/>
                <a:latin typeface="Consolas" panose="020B0609020204030204" pitchFamily="49" charset="0"/>
              </a:rPr>
              <a:t>'./</a:t>
            </a:r>
            <a:r>
              <a:rPr lang="en-US" b="0" dirty="0" err="1">
                <a:solidFill>
                  <a:srgbClr val="A31515"/>
                </a:solidFill>
                <a:effectLst/>
                <a:latin typeface="Consolas" panose="020B0609020204030204" pitchFamily="49" charset="0"/>
              </a:rPr>
              <a:t>CountingButton.tsx</a:t>
            </a:r>
            <a:r>
              <a:rPr lang="en-US" b="0" dirty="0">
                <a:solidFill>
                  <a:srgbClr val="A31515"/>
                </a:solidFill>
                <a:effectLst/>
                <a:latin typeface="Consolas" panose="020B0609020204030204" pitchFamily="49" charset="0"/>
              </a:rPr>
              <a:t>'</a:t>
            </a:r>
            <a:r>
              <a:rPr lang="en-US" b="0" dirty="0">
                <a:solidFill>
                  <a:srgbClr val="3B3B3B"/>
                </a:solidFill>
                <a:effectLst/>
                <a:latin typeface="Consolas" panose="020B0609020204030204" pitchFamily="49" charset="0"/>
              </a:rPr>
              <a:t>;</a:t>
            </a:r>
            <a:br>
              <a:rPr lang="en-US" b="0" dirty="0">
                <a:solidFill>
                  <a:srgbClr val="3B3B3B"/>
                </a:solidFill>
                <a:effectLst/>
                <a:latin typeface="Consolas" panose="020B0609020204030204" pitchFamily="49" charset="0"/>
              </a:rPr>
            </a:br>
            <a:endParaRPr lang="en-US" b="0" dirty="0">
              <a:solidFill>
                <a:srgbClr val="3B3B3B"/>
              </a:solidFill>
              <a:effectLst/>
              <a:latin typeface="Consolas" panose="020B0609020204030204" pitchFamily="49" charset="0"/>
            </a:endParaRPr>
          </a:p>
          <a:p>
            <a:pPr>
              <a:buNone/>
            </a:pPr>
            <a:r>
              <a:rPr lang="en-US" b="0" dirty="0">
                <a:solidFill>
                  <a:srgbClr val="AF00DB"/>
                </a:solidFill>
                <a:effectLst/>
                <a:latin typeface="Consolas" panose="020B0609020204030204" pitchFamily="49" charset="0"/>
              </a:rPr>
              <a:t>export</a:t>
            </a:r>
            <a:r>
              <a:rPr lang="en-US" b="0" dirty="0">
                <a:solidFill>
                  <a:srgbClr val="3B3B3B"/>
                </a:solidFill>
                <a:effectLst/>
                <a:latin typeface="Consolas" panose="020B0609020204030204" pitchFamily="49" charset="0"/>
              </a:rPr>
              <a:t> </a:t>
            </a:r>
            <a:r>
              <a:rPr lang="en-US" b="0" dirty="0">
                <a:solidFill>
                  <a:srgbClr val="AF00DB"/>
                </a:solidFill>
                <a:effectLst/>
                <a:latin typeface="Consolas" panose="020B0609020204030204" pitchFamily="49" charset="0"/>
              </a:rPr>
              <a:t>default</a:t>
            </a: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function</a:t>
            </a:r>
            <a:r>
              <a:rPr lang="en-US" b="0" dirty="0">
                <a:solidFill>
                  <a:srgbClr val="3B3B3B"/>
                </a:solidFill>
                <a:effectLst/>
                <a:latin typeface="Consolas" panose="020B0609020204030204" pitchFamily="49" charset="0"/>
              </a:rPr>
              <a:t> </a:t>
            </a:r>
            <a:r>
              <a:rPr lang="en-US" b="0" dirty="0">
                <a:solidFill>
                  <a:srgbClr val="795E26"/>
                </a:solidFill>
                <a:effectLst/>
                <a:latin typeface="Consolas" panose="020B0609020204030204" pitchFamily="49" charset="0"/>
              </a:rPr>
              <a:t>App</a:t>
            </a:r>
            <a:r>
              <a:rPr lang="en-US" b="0" dirty="0">
                <a:solidFill>
                  <a:srgbClr val="3B3B3B"/>
                </a:solidFill>
                <a:effectLst/>
                <a:latin typeface="Consolas" panose="020B0609020204030204" pitchFamily="49" charset="0"/>
              </a:rPr>
              <a:t>() {</a:t>
            </a:r>
          </a:p>
          <a:p>
            <a:pPr>
              <a:buNone/>
            </a:pP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const</a:t>
            </a:r>
            <a:r>
              <a:rPr lang="en-US" b="0" dirty="0">
                <a:solidFill>
                  <a:srgbClr val="3B3B3B"/>
                </a:solidFill>
                <a:effectLst/>
                <a:latin typeface="Consolas" panose="020B0609020204030204" pitchFamily="49" charset="0"/>
              </a:rPr>
              <a:t> [</a:t>
            </a:r>
            <a:r>
              <a:rPr lang="en-US" b="0" dirty="0" err="1">
                <a:solidFill>
                  <a:srgbClr val="0070C1"/>
                </a:solidFill>
                <a:effectLst/>
                <a:latin typeface="Consolas" panose="020B0609020204030204" pitchFamily="49" charset="0"/>
              </a:rPr>
              <a:t>globalCount</a:t>
            </a:r>
            <a:r>
              <a:rPr lang="en-US" b="0" dirty="0">
                <a:solidFill>
                  <a:srgbClr val="3B3B3B"/>
                </a:solidFill>
                <a:effectLst/>
                <a:latin typeface="Consolas" panose="020B0609020204030204" pitchFamily="49" charset="0"/>
              </a:rPr>
              <a:t>, </a:t>
            </a:r>
            <a:r>
              <a:rPr lang="en-US" b="0" dirty="0" err="1">
                <a:solidFill>
                  <a:srgbClr val="795E26"/>
                </a:solidFill>
                <a:effectLst/>
                <a:latin typeface="Consolas" panose="020B0609020204030204" pitchFamily="49" charset="0"/>
              </a:rPr>
              <a:t>setGlobalCount</a:t>
            </a:r>
            <a:r>
              <a:rPr lang="en-US" b="0" dirty="0">
                <a:solidFill>
                  <a:srgbClr val="3B3B3B"/>
                </a:solidFill>
                <a:effectLst/>
                <a:latin typeface="Consolas" panose="020B0609020204030204" pitchFamily="49" charset="0"/>
              </a:rPr>
              <a:t>] </a:t>
            </a:r>
            <a:r>
              <a:rPr lang="en-US" b="0" dirty="0">
                <a:solidFill>
                  <a:srgbClr val="000000"/>
                </a:solidFill>
                <a:effectLst/>
                <a:latin typeface="Consolas" panose="020B0609020204030204" pitchFamily="49" charset="0"/>
              </a:rPr>
              <a:t>=</a:t>
            </a:r>
            <a:r>
              <a:rPr lang="en-US" b="0" dirty="0">
                <a:solidFill>
                  <a:srgbClr val="3B3B3B"/>
                </a:solidFill>
                <a:effectLst/>
                <a:latin typeface="Consolas" panose="020B0609020204030204" pitchFamily="49" charset="0"/>
              </a:rPr>
              <a:t> </a:t>
            </a:r>
            <a:r>
              <a:rPr lang="en-US" b="0" dirty="0" err="1">
                <a:solidFill>
                  <a:srgbClr val="795E26"/>
                </a:solidFill>
                <a:effectLst/>
                <a:latin typeface="Consolas" panose="020B0609020204030204" pitchFamily="49" charset="0"/>
              </a:rPr>
              <a:t>useState</a:t>
            </a:r>
            <a:r>
              <a:rPr lang="en-US" b="0" dirty="0">
                <a:solidFill>
                  <a:srgbClr val="3B3B3B"/>
                </a:solidFill>
                <a:effectLst/>
                <a:latin typeface="Consolas" panose="020B0609020204030204" pitchFamily="49" charset="0"/>
              </a:rPr>
              <a:t>(</a:t>
            </a:r>
            <a:r>
              <a:rPr lang="en-US" b="0" dirty="0">
                <a:solidFill>
                  <a:srgbClr val="098658"/>
                </a:solidFill>
                <a:effectLst/>
                <a:latin typeface="Consolas" panose="020B0609020204030204" pitchFamily="49" charset="0"/>
              </a:rPr>
              <a:t>0</a:t>
            </a:r>
            <a:r>
              <a:rPr lang="en-US" b="0" dirty="0">
                <a:solidFill>
                  <a:srgbClr val="3B3B3B"/>
                </a:solidFill>
                <a:effectLst/>
                <a:latin typeface="Consolas" panose="020B0609020204030204" pitchFamily="49" charset="0"/>
              </a:rPr>
              <a:t>);</a:t>
            </a:r>
            <a:br>
              <a:rPr lang="en-US" b="0" dirty="0">
                <a:solidFill>
                  <a:srgbClr val="3B3B3B"/>
                </a:solidFill>
                <a:effectLst/>
                <a:latin typeface="Consolas" panose="020B0609020204030204" pitchFamily="49" charset="0"/>
              </a:rPr>
            </a:b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r>
              <a:rPr lang="en-US" b="0" dirty="0">
                <a:solidFill>
                  <a:srgbClr val="0000FF"/>
                </a:solidFill>
                <a:effectLst/>
                <a:latin typeface="Consolas" panose="020B0609020204030204" pitchFamily="49" charset="0"/>
              </a:rPr>
              <a:t>function</a:t>
            </a:r>
            <a:r>
              <a:rPr lang="en-US" b="0" dirty="0">
                <a:solidFill>
                  <a:srgbClr val="3B3B3B"/>
                </a:solidFill>
                <a:effectLst/>
                <a:latin typeface="Consolas" panose="020B0609020204030204" pitchFamily="49" charset="0"/>
              </a:rPr>
              <a:t> </a:t>
            </a:r>
            <a:r>
              <a:rPr lang="en-US" b="0" dirty="0" err="1">
                <a:solidFill>
                  <a:srgbClr val="795E26"/>
                </a:solidFill>
                <a:effectLst/>
                <a:latin typeface="Consolas" panose="020B0609020204030204" pitchFamily="49" charset="0"/>
              </a:rPr>
              <a:t>incrementGlobalCount</a:t>
            </a:r>
            <a:r>
              <a:rPr lang="en-US" b="0" dirty="0">
                <a:solidFill>
                  <a:srgbClr val="3B3B3B"/>
                </a:solidFill>
                <a:effectLst/>
                <a:latin typeface="Consolas" panose="020B0609020204030204" pitchFamily="49" charset="0"/>
              </a:rPr>
              <a:t>() { </a:t>
            </a:r>
            <a:r>
              <a:rPr lang="en-US" b="0" dirty="0" err="1">
                <a:solidFill>
                  <a:srgbClr val="795E26"/>
                </a:solidFill>
                <a:effectLst/>
                <a:latin typeface="Consolas" panose="020B0609020204030204" pitchFamily="49" charset="0"/>
              </a:rPr>
              <a:t>setGlobalCount</a:t>
            </a:r>
            <a:r>
              <a:rPr lang="en-US" b="0" dirty="0">
                <a:solidFill>
                  <a:srgbClr val="3B3B3B"/>
                </a:solidFill>
                <a:effectLst/>
                <a:latin typeface="Consolas" panose="020B0609020204030204" pitchFamily="49" charset="0"/>
              </a:rPr>
              <a:t>(</a:t>
            </a:r>
            <a:r>
              <a:rPr lang="en-US" b="0" dirty="0" err="1">
                <a:solidFill>
                  <a:srgbClr val="0070C1"/>
                </a:solidFill>
                <a:effectLst/>
                <a:latin typeface="Consolas" panose="020B0609020204030204" pitchFamily="49" charset="0"/>
              </a:rPr>
              <a:t>globalCount</a:t>
            </a:r>
            <a:r>
              <a:rPr lang="en-US" b="0" dirty="0">
                <a:solidFill>
                  <a:srgbClr val="3B3B3B"/>
                </a:solidFill>
                <a:effectLst/>
                <a:latin typeface="Consolas" panose="020B0609020204030204" pitchFamily="49" charset="0"/>
              </a:rPr>
              <a:t> </a:t>
            </a:r>
            <a:r>
              <a:rPr lang="en-US" b="0" dirty="0">
                <a:solidFill>
                  <a:srgbClr val="000000"/>
                </a:solidFill>
                <a:effectLst/>
                <a:latin typeface="Consolas" panose="020B0609020204030204" pitchFamily="49" charset="0"/>
              </a:rPr>
              <a:t>+</a:t>
            </a:r>
            <a:r>
              <a:rPr lang="en-US" b="0" dirty="0">
                <a:solidFill>
                  <a:srgbClr val="3B3B3B"/>
                </a:solidFill>
                <a:effectLst/>
                <a:latin typeface="Consolas" panose="020B0609020204030204" pitchFamily="49" charset="0"/>
              </a:rPr>
              <a:t> </a:t>
            </a:r>
            <a:r>
              <a:rPr lang="en-US" b="0" dirty="0">
                <a:solidFill>
                  <a:srgbClr val="098658"/>
                </a:solidFill>
                <a:effectLst/>
                <a:latin typeface="Consolas" panose="020B0609020204030204" pitchFamily="49" charset="0"/>
              </a:rPr>
              <a:t>1</a:t>
            </a:r>
            <a:r>
              <a:rPr lang="en-US" b="0" dirty="0">
                <a:solidFill>
                  <a:srgbClr val="3B3B3B"/>
                </a:solidFill>
                <a:effectLst/>
                <a:latin typeface="Consolas" panose="020B0609020204030204" pitchFamily="49" charset="0"/>
              </a:rPr>
              <a:t>); }</a:t>
            </a:r>
            <a:br>
              <a:rPr lang="en-US" b="0" dirty="0">
                <a:solidFill>
                  <a:srgbClr val="3B3B3B"/>
                </a:solidFill>
                <a:effectLst/>
                <a:latin typeface="Consolas" panose="020B0609020204030204" pitchFamily="49" charset="0"/>
              </a:rPr>
            </a:b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r>
              <a:rPr lang="en-US" b="0" dirty="0">
                <a:solidFill>
                  <a:srgbClr val="AF00DB"/>
                </a:solidFill>
                <a:effectLst/>
                <a:latin typeface="Consolas" panose="020B0609020204030204" pitchFamily="49" charset="0"/>
              </a:rPr>
              <a:t>return</a:t>
            </a:r>
            <a:r>
              <a:rPr lang="en-US" b="0" dirty="0">
                <a:solidFill>
                  <a:srgbClr val="3B3B3B"/>
                </a:solidFill>
                <a:effectLst/>
                <a:latin typeface="Consolas" panose="020B0609020204030204" pitchFamily="49" charset="0"/>
              </a:rPr>
              <a:t> (</a:t>
            </a:r>
          </a:p>
          <a:p>
            <a:pPr>
              <a:buNone/>
            </a:pP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VStack</a:t>
            </a:r>
            <a:r>
              <a:rPr lang="en-US" b="0" dirty="0">
                <a:solidFill>
                  <a:srgbClr val="3B3B3B"/>
                </a:solidFill>
                <a:effectLst/>
                <a:latin typeface="Consolas" panose="020B0609020204030204" pitchFamily="49" charset="0"/>
              </a:rPr>
              <a:t> </a:t>
            </a:r>
            <a:r>
              <a:rPr lang="en-US" b="0" dirty="0">
                <a:solidFill>
                  <a:srgbClr val="E50000"/>
                </a:solidFill>
                <a:effectLst/>
                <a:latin typeface="Consolas" panose="020B0609020204030204" pitchFamily="49" charset="0"/>
              </a:rPr>
              <a:t>spacing</a:t>
            </a:r>
            <a:r>
              <a:rPr lang="en-US" b="0" dirty="0">
                <a:solidFill>
                  <a:srgbClr val="000000"/>
                </a:solidFill>
                <a:effectLst/>
                <a:latin typeface="Consolas" panose="020B0609020204030204" pitchFamily="49" charset="0"/>
              </a:rPr>
              <a:t>=</a:t>
            </a:r>
            <a:r>
              <a:rPr lang="en-US" b="0" dirty="0">
                <a:solidFill>
                  <a:srgbClr val="A31515"/>
                </a:solidFill>
                <a:effectLst/>
                <a:latin typeface="Consolas" panose="020B0609020204030204" pitchFamily="49" charset="0"/>
              </a:rPr>
              <a:t>'30px'</a:t>
            </a:r>
            <a:r>
              <a:rPr lang="en-US" b="0" dirty="0">
                <a:solidFill>
                  <a:srgbClr val="800000"/>
                </a:solidFill>
                <a:effectLst/>
                <a:latin typeface="Consolas" panose="020B0609020204030204" pitchFamily="49" charset="0"/>
              </a:rPr>
              <a:t>&gt;</a:t>
            </a: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Box</a:t>
            </a:r>
            <a:r>
              <a:rPr lang="en-US" b="0" dirty="0">
                <a:solidFill>
                  <a:srgbClr val="3B3B3B"/>
                </a:solidFill>
                <a:effectLst/>
                <a:latin typeface="Consolas" panose="020B0609020204030204" pitchFamily="49" charset="0"/>
              </a:rPr>
              <a:t> </a:t>
            </a:r>
            <a:r>
              <a:rPr lang="en-US" b="0" dirty="0">
                <a:solidFill>
                  <a:srgbClr val="E50000"/>
                </a:solidFill>
                <a:effectLst/>
                <a:latin typeface="Consolas" panose="020B0609020204030204" pitchFamily="49" charset="0"/>
              </a:rPr>
              <a:t>border</a:t>
            </a:r>
            <a:r>
              <a:rPr lang="en-US" b="0" dirty="0">
                <a:solidFill>
                  <a:srgbClr val="000000"/>
                </a:solidFill>
                <a:effectLst/>
                <a:latin typeface="Consolas" panose="020B0609020204030204" pitchFamily="49" charset="0"/>
              </a:rPr>
              <a:t>=</a:t>
            </a:r>
            <a:r>
              <a:rPr lang="en-US" b="0" dirty="0">
                <a:solidFill>
                  <a:srgbClr val="A31515"/>
                </a:solidFill>
                <a:effectLst/>
                <a:latin typeface="Consolas" panose="020B0609020204030204" pitchFamily="49" charset="0"/>
              </a:rPr>
              <a:t>'1px'</a:t>
            </a:r>
            <a:r>
              <a:rPr lang="en-US" b="0" dirty="0">
                <a:solidFill>
                  <a:srgbClr val="3B3B3B"/>
                </a:solidFill>
                <a:effectLst/>
                <a:latin typeface="Consolas" panose="020B0609020204030204" pitchFamily="49" charset="0"/>
              </a:rPr>
              <a:t> </a:t>
            </a:r>
            <a:r>
              <a:rPr lang="en-US" b="0" dirty="0">
                <a:solidFill>
                  <a:srgbClr val="E50000"/>
                </a:solidFill>
                <a:effectLst/>
                <a:latin typeface="Consolas" panose="020B0609020204030204" pitchFamily="49" charset="0"/>
              </a:rPr>
              <a:t>padding</a:t>
            </a:r>
            <a:r>
              <a:rPr lang="en-US" b="0" dirty="0">
                <a:solidFill>
                  <a:srgbClr val="000000"/>
                </a:solidFill>
                <a:effectLst/>
                <a:latin typeface="Consolas" panose="020B0609020204030204" pitchFamily="49" charset="0"/>
              </a:rPr>
              <a:t>=</a:t>
            </a:r>
            <a:r>
              <a:rPr lang="en-US" b="0" dirty="0">
                <a:solidFill>
                  <a:srgbClr val="A31515"/>
                </a:solidFill>
                <a:effectLst/>
                <a:latin typeface="Consolas" panose="020B0609020204030204" pitchFamily="49" charset="0"/>
              </a:rPr>
              <a:t>'1'</a:t>
            </a:r>
            <a:r>
              <a:rPr lang="en-US" b="0" dirty="0">
                <a:solidFill>
                  <a:srgbClr val="800000"/>
                </a:solidFill>
                <a:effectLst/>
                <a:latin typeface="Consolas" panose="020B0609020204030204" pitchFamily="49" charset="0"/>
              </a:rPr>
              <a:t>&gt;</a:t>
            </a:r>
            <a:r>
              <a:rPr lang="en-US" b="0" dirty="0">
                <a:solidFill>
                  <a:srgbClr val="3B3B3B"/>
                </a:solidFill>
                <a:effectLst/>
                <a:latin typeface="Consolas" panose="020B0609020204030204" pitchFamily="49" charset="0"/>
              </a:rPr>
              <a:t>Total count = </a:t>
            </a:r>
            <a:r>
              <a:rPr lang="en-US" b="0" dirty="0">
                <a:solidFill>
                  <a:srgbClr val="0000FF"/>
                </a:solidFill>
                <a:effectLst/>
                <a:latin typeface="Consolas" panose="020B0609020204030204" pitchFamily="49" charset="0"/>
              </a:rPr>
              <a:t>{</a:t>
            </a:r>
            <a:r>
              <a:rPr lang="en-US" b="0" dirty="0" err="1">
                <a:solidFill>
                  <a:srgbClr val="0070C1"/>
                </a:solidFill>
                <a:effectLst/>
                <a:latin typeface="Consolas" panose="020B0609020204030204" pitchFamily="49" charset="0"/>
              </a:rPr>
              <a:t>globalCount</a:t>
            </a:r>
            <a:r>
              <a:rPr lang="en-US" b="0" dirty="0">
                <a:solidFill>
                  <a:srgbClr val="0000FF"/>
                </a:solidFill>
                <a:effectLst/>
                <a:latin typeface="Consolas" panose="020B0609020204030204" pitchFamily="49" charset="0"/>
              </a:rPr>
              <a:t>}</a:t>
            </a: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Box</a:t>
            </a:r>
            <a:r>
              <a:rPr lang="en-US" b="0" dirty="0">
                <a:solidFill>
                  <a:srgbClr val="800000"/>
                </a:solidFill>
                <a:effectLst/>
                <a:latin typeface="Consolas" panose="020B0609020204030204" pitchFamily="49" charset="0"/>
              </a:rPr>
              <a:t>&gt;</a:t>
            </a: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CountingButton</a:t>
            </a:r>
            <a:r>
              <a:rPr lang="en-US" b="0" dirty="0">
                <a:solidFill>
                  <a:srgbClr val="3B3B3B"/>
                </a:solidFill>
                <a:effectLst/>
                <a:latin typeface="Consolas" panose="020B0609020204030204" pitchFamily="49" charset="0"/>
              </a:rPr>
              <a:t> </a:t>
            </a:r>
            <a:r>
              <a:rPr lang="en-US" b="0" dirty="0">
                <a:solidFill>
                  <a:srgbClr val="E50000"/>
                </a:solidFill>
                <a:effectLst/>
                <a:latin typeface="Consolas" panose="020B0609020204030204" pitchFamily="49" charset="0"/>
              </a:rPr>
              <a:t>name</a:t>
            </a:r>
            <a:r>
              <a:rPr lang="en-US" b="0" dirty="0">
                <a:solidFill>
                  <a:srgbClr val="000000"/>
                </a:solidFill>
                <a:effectLst/>
                <a:latin typeface="Consolas" panose="020B0609020204030204" pitchFamily="49" charset="0"/>
              </a:rPr>
              <a:t>=</a:t>
            </a:r>
            <a:r>
              <a:rPr lang="en-US" b="0" dirty="0">
                <a:solidFill>
                  <a:srgbClr val="A31515"/>
                </a:solidFill>
                <a:effectLst/>
                <a:latin typeface="Consolas" panose="020B0609020204030204" pitchFamily="49" charset="0"/>
              </a:rPr>
              <a:t>'Button A'</a:t>
            </a:r>
            <a:r>
              <a:rPr lang="en-US" b="0" dirty="0">
                <a:solidFill>
                  <a:srgbClr val="3B3B3B"/>
                </a:solidFill>
                <a:effectLst/>
                <a:latin typeface="Consolas" panose="020B0609020204030204" pitchFamily="49" charset="0"/>
              </a:rPr>
              <a:t> </a:t>
            </a:r>
            <a:r>
              <a:rPr lang="en-US" b="0" dirty="0" err="1">
                <a:solidFill>
                  <a:srgbClr val="E50000"/>
                </a:solidFill>
                <a:effectLst/>
                <a:latin typeface="Consolas" panose="020B0609020204030204" pitchFamily="49" charset="0"/>
              </a:rPr>
              <a:t>globalCount</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0070C1"/>
                </a:solidFill>
                <a:effectLst/>
                <a:latin typeface="Consolas" panose="020B0609020204030204" pitchFamily="49" charset="0"/>
              </a:rPr>
              <a:t>globalCount</a:t>
            </a:r>
            <a:r>
              <a:rPr lang="en-US" b="0" dirty="0">
                <a:solidFill>
                  <a:srgbClr val="0000FF"/>
                </a:solidFill>
                <a:effectLst/>
                <a:latin typeface="Consolas" panose="020B0609020204030204" pitchFamily="49" charset="0"/>
              </a:rPr>
              <a:t>} </a:t>
            </a:r>
            <a:r>
              <a:rPr lang="en-US" b="0" dirty="0" err="1">
                <a:solidFill>
                  <a:srgbClr val="E50000"/>
                </a:solidFill>
                <a:effectLst/>
                <a:latin typeface="Consolas" panose="020B0609020204030204" pitchFamily="49" charset="0"/>
              </a:rPr>
              <a:t>onClick</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795E26"/>
                </a:solidFill>
                <a:effectLst/>
                <a:latin typeface="Consolas" panose="020B0609020204030204" pitchFamily="49" charset="0"/>
              </a:rPr>
              <a:t>incrementGlobalCount</a:t>
            </a:r>
            <a:r>
              <a:rPr lang="en-US" b="0" dirty="0">
                <a:solidFill>
                  <a:srgbClr val="0000FF"/>
                </a:solidFill>
                <a:effectLst/>
                <a:latin typeface="Consolas" panose="020B0609020204030204" pitchFamily="49" charset="0"/>
              </a:rPr>
              <a:t>}</a:t>
            </a: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CountingButton</a:t>
            </a:r>
            <a:r>
              <a:rPr lang="en-US" b="0" dirty="0">
                <a:solidFill>
                  <a:srgbClr val="3B3B3B"/>
                </a:solidFill>
                <a:effectLst/>
                <a:latin typeface="Consolas" panose="020B0609020204030204" pitchFamily="49" charset="0"/>
              </a:rPr>
              <a:t> </a:t>
            </a:r>
            <a:r>
              <a:rPr lang="en-US" b="0" dirty="0">
                <a:solidFill>
                  <a:srgbClr val="E50000"/>
                </a:solidFill>
                <a:effectLst/>
                <a:latin typeface="Consolas" panose="020B0609020204030204" pitchFamily="49" charset="0"/>
              </a:rPr>
              <a:t>name</a:t>
            </a:r>
            <a:r>
              <a:rPr lang="en-US" b="0" dirty="0">
                <a:solidFill>
                  <a:srgbClr val="000000"/>
                </a:solidFill>
                <a:effectLst/>
                <a:latin typeface="Consolas" panose="020B0609020204030204" pitchFamily="49" charset="0"/>
              </a:rPr>
              <a:t>=</a:t>
            </a:r>
            <a:r>
              <a:rPr lang="en-US" b="0" dirty="0">
                <a:solidFill>
                  <a:srgbClr val="A31515"/>
                </a:solidFill>
                <a:effectLst/>
                <a:latin typeface="Consolas" panose="020B0609020204030204" pitchFamily="49" charset="0"/>
              </a:rPr>
              <a:t>'Button B'</a:t>
            </a:r>
            <a:r>
              <a:rPr lang="en-US" b="0" dirty="0">
                <a:solidFill>
                  <a:srgbClr val="3B3B3B"/>
                </a:solidFill>
                <a:effectLst/>
                <a:latin typeface="Consolas" panose="020B0609020204030204" pitchFamily="49" charset="0"/>
              </a:rPr>
              <a:t> </a:t>
            </a:r>
            <a:r>
              <a:rPr lang="en-US" b="0" dirty="0" err="1">
                <a:solidFill>
                  <a:srgbClr val="E50000"/>
                </a:solidFill>
                <a:effectLst/>
                <a:latin typeface="Consolas" panose="020B0609020204030204" pitchFamily="49" charset="0"/>
              </a:rPr>
              <a:t>globalCount</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0070C1"/>
                </a:solidFill>
                <a:effectLst/>
                <a:latin typeface="Consolas" panose="020B0609020204030204" pitchFamily="49" charset="0"/>
              </a:rPr>
              <a:t>globalCount</a:t>
            </a:r>
            <a:r>
              <a:rPr lang="en-US" b="0" dirty="0">
                <a:solidFill>
                  <a:srgbClr val="0000FF"/>
                </a:solidFill>
                <a:effectLst/>
                <a:latin typeface="Consolas" panose="020B0609020204030204" pitchFamily="49" charset="0"/>
              </a:rPr>
              <a:t>}</a:t>
            </a:r>
            <a:r>
              <a:rPr lang="en-US" b="0" dirty="0">
                <a:solidFill>
                  <a:srgbClr val="3B3B3B"/>
                </a:solidFill>
                <a:effectLst/>
                <a:latin typeface="Consolas" panose="020B0609020204030204" pitchFamily="49" charset="0"/>
              </a:rPr>
              <a:t> </a:t>
            </a:r>
            <a:r>
              <a:rPr lang="en-US" b="0" dirty="0" err="1">
                <a:solidFill>
                  <a:srgbClr val="E50000"/>
                </a:solidFill>
                <a:effectLst/>
                <a:latin typeface="Consolas" panose="020B0609020204030204" pitchFamily="49" charset="0"/>
              </a:rPr>
              <a:t>onClick</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795E26"/>
                </a:solidFill>
                <a:effectLst/>
                <a:latin typeface="Consolas" panose="020B0609020204030204" pitchFamily="49" charset="0"/>
              </a:rPr>
              <a:t>incrementGlobalCount</a:t>
            </a:r>
            <a:r>
              <a:rPr lang="en-US" b="0" dirty="0">
                <a:solidFill>
                  <a:srgbClr val="0000FF"/>
                </a:solidFill>
                <a:effectLst/>
                <a:latin typeface="Consolas" panose="020B0609020204030204" pitchFamily="49" charset="0"/>
              </a:rPr>
              <a:t>}</a:t>
            </a: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VStack</a:t>
            </a:r>
            <a:r>
              <a:rPr lang="en-US" b="0" dirty="0">
                <a:solidFill>
                  <a:srgbClr val="800000"/>
                </a:solidFill>
                <a:effectLst/>
                <a:latin typeface="Consolas" panose="020B0609020204030204" pitchFamily="49" charset="0"/>
              </a:rPr>
              <a:t>&gt;</a:t>
            </a:r>
            <a:endParaRPr lang="en-US" b="0" dirty="0">
              <a:solidFill>
                <a:srgbClr val="3B3B3B"/>
              </a:solidFill>
              <a:effectLst/>
              <a:latin typeface="Consolas" panose="020B0609020204030204" pitchFamily="49" charset="0"/>
            </a:endParaRPr>
          </a:p>
          <a:p>
            <a:pPr>
              <a:buNone/>
            </a:pPr>
            <a:r>
              <a:rPr lang="en-US" b="0" dirty="0">
                <a:solidFill>
                  <a:srgbClr val="3B3B3B"/>
                </a:solidFill>
                <a:effectLst/>
                <a:latin typeface="Consolas" panose="020B0609020204030204" pitchFamily="49" charset="0"/>
              </a:rPr>
              <a:t>  );</a:t>
            </a:r>
          </a:p>
          <a:p>
            <a:pPr>
              <a:buNone/>
            </a:pPr>
            <a:r>
              <a:rPr lang="en-US" b="0" dirty="0">
                <a:solidFill>
                  <a:srgbClr val="3B3B3B"/>
                </a:solidFill>
                <a:effectLst/>
                <a:latin typeface="Consolas" panose="020B0609020204030204" pitchFamily="49" charset="0"/>
              </a:rPr>
              <a:t>}</a:t>
            </a:r>
          </a:p>
        </p:txBody>
      </p:sp>
      <p:sp>
        <p:nvSpPr>
          <p:cNvPr id="4" name="Rectangle: Rounded Corners 3">
            <a:extLst>
              <a:ext uri="{FF2B5EF4-FFF2-40B4-BE49-F238E27FC236}">
                <a16:creationId xmlns:a16="http://schemas.microsoft.com/office/drawing/2014/main" id="{EEAD3095-59D5-DE02-4DE9-536CDAE89E66}"/>
              </a:ext>
            </a:extLst>
          </p:cNvPr>
          <p:cNvSpPr/>
          <p:nvPr/>
        </p:nvSpPr>
        <p:spPr>
          <a:xfrm>
            <a:off x="6209414" y="1042827"/>
            <a:ext cx="5857148" cy="601981"/>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/Components/</a:t>
            </a:r>
            <a:r>
              <a:rPr lang="en-US" sz="2400" dirty="0" err="1">
                <a:solidFill>
                  <a:schemeClr val="tx1"/>
                </a:solidFill>
              </a:rPr>
              <a:t>TwoCountingButtons.tsx</a:t>
            </a:r>
            <a:endParaRPr lang="en-US" sz="2400" dirty="0">
              <a:solidFill>
                <a:schemeClr val="tx1"/>
              </a:solidFill>
            </a:endParaRPr>
          </a:p>
        </p:txBody>
      </p:sp>
      <p:sp>
        <p:nvSpPr>
          <p:cNvPr id="2" name="Slide Number Placeholder 1">
            <a:extLst>
              <a:ext uri="{FF2B5EF4-FFF2-40B4-BE49-F238E27FC236}">
                <a16:creationId xmlns:a16="http://schemas.microsoft.com/office/drawing/2014/main" id="{A3C0D04B-A164-B968-A3C7-531F601FBFF1}"/>
              </a:ext>
            </a:extLst>
          </p:cNvPr>
          <p:cNvSpPr>
            <a:spLocks noGrp="1"/>
          </p:cNvSpPr>
          <p:nvPr>
            <p:ph type="sldNum" sz="quarter" idx="2"/>
          </p:nvPr>
        </p:nvSpPr>
        <p:spPr/>
        <p:txBody>
          <a:bodyPr/>
          <a:lstStyle/>
          <a:p>
            <a:fld id="{86CB4B4D-7CA3-9044-876B-883B54F8677D}" type="slidenum">
              <a:rPr lang="en-US" smtClean="0"/>
              <a:t>24</a:t>
            </a:fld>
            <a:endParaRPr lang="en-US"/>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24E9F-BAEC-3F28-F97B-550D37E28C03}"/>
              </a:ext>
            </a:extLst>
          </p:cNvPr>
          <p:cNvSpPr>
            <a:spLocks noGrp="1"/>
          </p:cNvSpPr>
          <p:nvPr>
            <p:ph type="title"/>
          </p:nvPr>
        </p:nvSpPr>
        <p:spPr/>
        <p:txBody>
          <a:bodyPr/>
          <a:lstStyle/>
          <a:p>
            <a:r>
              <a:rPr lang="en-US" dirty="0"/>
              <a:t>A child communicates with its parent by calling the handler it was passed</a:t>
            </a:r>
          </a:p>
        </p:txBody>
      </p:sp>
      <p:sp>
        <p:nvSpPr>
          <p:cNvPr id="7" name="TextBox 6">
            <a:extLst>
              <a:ext uri="{FF2B5EF4-FFF2-40B4-BE49-F238E27FC236}">
                <a16:creationId xmlns:a16="http://schemas.microsoft.com/office/drawing/2014/main" id="{37EEB404-1330-BCD4-25E5-CEE3C4650054}"/>
              </a:ext>
            </a:extLst>
          </p:cNvPr>
          <p:cNvSpPr txBox="1"/>
          <p:nvPr/>
        </p:nvSpPr>
        <p:spPr>
          <a:xfrm>
            <a:off x="180475" y="1690285"/>
            <a:ext cx="7829206" cy="4801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dirty="0">
                <a:solidFill>
                  <a:srgbClr val="AF00DB"/>
                </a:solidFill>
                <a:effectLst/>
                <a:latin typeface="Consolas" panose="020B0609020204030204" pitchFamily="49" charset="0"/>
              </a:rPr>
              <a:t>export</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function</a:t>
            </a: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CountingButton</a:t>
            </a:r>
            <a:r>
              <a:rPr lang="en-US" b="0" dirty="0">
                <a:solidFill>
                  <a:srgbClr val="000000"/>
                </a:solidFill>
                <a:effectLst/>
                <a:latin typeface="Consolas" panose="020B0609020204030204" pitchFamily="49" charset="0"/>
              </a:rPr>
              <a:t>(</a:t>
            </a:r>
            <a:r>
              <a:rPr lang="en-US" b="0" dirty="0">
                <a:solidFill>
                  <a:srgbClr val="001080"/>
                </a:solidFill>
                <a:effectLst/>
                <a:latin typeface="Consolas" panose="020B0609020204030204" pitchFamily="49" charset="0"/>
              </a:rPr>
              <a:t>props</a:t>
            </a:r>
            <a:r>
              <a:rPr lang="en-US" b="0" dirty="0">
                <a:solidFill>
                  <a:srgbClr val="000000"/>
                </a:solidFill>
                <a:effectLst/>
                <a:latin typeface="Consolas" panose="020B0609020204030204" pitchFamily="49" charset="0"/>
              </a:rPr>
              <a:t>: {</a:t>
            </a:r>
          </a:p>
          <a:p>
            <a:r>
              <a:rPr lang="en-US" b="0" dirty="0">
                <a:solidFill>
                  <a:srgbClr val="008000"/>
                </a:solidFill>
                <a:effectLst/>
                <a:latin typeface="Consolas" panose="020B0609020204030204" pitchFamily="49" charset="0"/>
              </a:rPr>
              <a:t>  // display name of the button</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001080"/>
                </a:solidFill>
                <a:effectLst/>
                <a:latin typeface="Consolas" panose="020B0609020204030204" pitchFamily="49" charset="0"/>
              </a:rPr>
              <a:t>name</a:t>
            </a:r>
            <a:r>
              <a:rPr lang="en-US" b="0" dirty="0">
                <a:solidFill>
                  <a:srgbClr val="000000"/>
                </a:solidFill>
                <a:effectLst/>
                <a:latin typeface="Consolas" panose="020B0609020204030204" pitchFamily="49" charset="0"/>
              </a:rPr>
              <a:t>: </a:t>
            </a:r>
            <a:r>
              <a:rPr lang="en-US" b="0" dirty="0">
                <a:solidFill>
                  <a:srgbClr val="267F99"/>
                </a:solidFill>
                <a:effectLst/>
                <a:latin typeface="Consolas" panose="020B0609020204030204" pitchFamily="49" charset="0"/>
              </a:rPr>
              <a:t>string</a:t>
            </a:r>
            <a:r>
              <a:rPr lang="en-US" b="0" dirty="0">
                <a:solidFill>
                  <a:srgbClr val="000000"/>
                </a:solidFill>
                <a:effectLst/>
                <a:latin typeface="Consolas" panose="020B0609020204030204" pitchFamily="49" charset="0"/>
              </a:rPr>
              <a:t>;</a:t>
            </a:r>
          </a:p>
          <a:p>
            <a:r>
              <a:rPr lang="en-US" b="0" dirty="0">
                <a:solidFill>
                  <a:srgbClr val="008000"/>
                </a:solidFill>
                <a:effectLst/>
                <a:latin typeface="Consolas" panose="020B0609020204030204" pitchFamily="49" charset="0"/>
              </a:rPr>
              <a:t>  // global count from parent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err="1">
                <a:solidFill>
                  <a:srgbClr val="001080"/>
                </a:solidFill>
                <a:effectLst/>
                <a:latin typeface="Consolas" panose="020B0609020204030204" pitchFamily="49" charset="0"/>
              </a:rPr>
              <a:t>globalCount</a:t>
            </a:r>
            <a:r>
              <a:rPr lang="en-US" b="0" dirty="0">
                <a:solidFill>
                  <a:srgbClr val="000000"/>
                </a:solidFill>
                <a:effectLst/>
                <a:latin typeface="Consolas" panose="020B0609020204030204" pitchFamily="49" charset="0"/>
              </a:rPr>
              <a:t>: </a:t>
            </a:r>
            <a:r>
              <a:rPr lang="en-US" b="0" dirty="0">
                <a:solidFill>
                  <a:srgbClr val="267F99"/>
                </a:solidFill>
                <a:effectLst/>
                <a:latin typeface="Consolas" panose="020B0609020204030204" pitchFamily="49" charset="0"/>
              </a:rPr>
              <a:t>number</a:t>
            </a:r>
            <a:r>
              <a:rPr lang="en-US" b="0" dirty="0">
                <a:solidFill>
                  <a:srgbClr val="000000"/>
                </a:solidFill>
                <a:effectLst/>
                <a:latin typeface="Consolas" panose="020B0609020204030204" pitchFamily="49" charset="0"/>
              </a:rPr>
              <a:t>; </a:t>
            </a:r>
          </a:p>
          <a:p>
            <a:r>
              <a:rPr lang="en-US" b="0" dirty="0">
                <a:solidFill>
                  <a:srgbClr val="008000"/>
                </a:solidFill>
                <a:effectLst/>
                <a:latin typeface="Consolas" panose="020B0609020204030204" pitchFamily="49" charset="0"/>
              </a:rPr>
              <a:t>  // event handler to call when clicked</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dirty="0" err="1">
                <a:solidFill>
                  <a:srgbClr val="001080"/>
                </a:solidFill>
                <a:latin typeface="Consolas" panose="020B0609020204030204" pitchFamily="49" charset="0"/>
              </a:rPr>
              <a:t>onClick</a:t>
            </a:r>
            <a:r>
              <a:rPr lang="en-US" b="0" dirty="0">
                <a:solidFill>
                  <a:srgbClr val="000000"/>
                </a:solidFill>
                <a:effectLst/>
                <a:latin typeface="Consolas" panose="020B0609020204030204" pitchFamily="49" charset="0"/>
              </a:rPr>
              <a:t>: () </a:t>
            </a:r>
            <a:r>
              <a:rPr lang="en-US" b="0" dirty="0">
                <a:solidFill>
                  <a:srgbClr val="0000FF"/>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r>
              <a:rPr lang="en-US" b="0" dirty="0">
                <a:solidFill>
                  <a:srgbClr val="267F99"/>
                </a:solidFill>
                <a:effectLst/>
                <a:latin typeface="Consolas" panose="020B0609020204030204" pitchFamily="49" charset="0"/>
              </a:rPr>
              <a:t>void</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const</a:t>
            </a:r>
            <a:r>
              <a:rPr lang="en-US" b="0" dirty="0">
                <a:solidFill>
                  <a:srgbClr val="000000"/>
                </a:solidFill>
                <a:effectLst/>
                <a:latin typeface="Consolas" panose="020B0609020204030204" pitchFamily="49" charset="0"/>
              </a:rPr>
              <a:t> [</a:t>
            </a:r>
            <a:r>
              <a:rPr lang="en-US" b="0" dirty="0" err="1">
                <a:solidFill>
                  <a:srgbClr val="0070C1"/>
                </a:solidFill>
                <a:effectLst/>
                <a:latin typeface="Consolas" panose="020B0609020204030204" pitchFamily="49" charset="0"/>
              </a:rPr>
              <a:t>localCount</a:t>
            </a: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setLocalCount</a:t>
            </a:r>
            <a:r>
              <a:rPr lang="en-US" b="0" dirty="0">
                <a:solidFill>
                  <a:srgbClr val="000000"/>
                </a:solidFill>
                <a:effectLst/>
                <a:latin typeface="Consolas" panose="020B0609020204030204" pitchFamily="49" charset="0"/>
              </a:rPr>
              <a:t>] </a:t>
            </a:r>
          </a:p>
          <a:p>
            <a:r>
              <a:rPr lang="en-US" dirty="0">
                <a:latin typeface="Consolas" panose="020B0609020204030204" pitchFamily="49" charset="0"/>
              </a:rPr>
              <a:t>    </a:t>
            </a: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useState</a:t>
            </a:r>
            <a:r>
              <a:rPr lang="en-US" b="0" dirty="0">
                <a:solidFill>
                  <a:srgbClr val="000000"/>
                </a:solidFill>
                <a:effectLst/>
                <a:latin typeface="Consolas" panose="020B0609020204030204" pitchFamily="49" charset="0"/>
              </a:rPr>
              <a:t>(</a:t>
            </a:r>
            <a:r>
              <a:rPr lang="en-US" b="0" dirty="0">
                <a:solidFill>
                  <a:srgbClr val="098658"/>
                </a:solidFill>
                <a:effectLst/>
                <a:latin typeface="Consolas" panose="020B0609020204030204" pitchFamily="49" charset="0"/>
              </a:rPr>
              <a:t>0</a:t>
            </a:r>
            <a:r>
              <a:rPr lang="en-US" b="0" dirty="0">
                <a:solidFill>
                  <a:srgbClr val="000000"/>
                </a:solidFill>
                <a:effectLst/>
                <a:latin typeface="Consolas" panose="020B0609020204030204" pitchFamily="49" charset="0"/>
              </a:rPr>
              <a:t>);</a:t>
            </a:r>
          </a:p>
          <a:p>
            <a:br>
              <a:rPr lang="en-US" b="0" dirty="0">
                <a:solidFill>
                  <a:srgbClr val="000000"/>
                </a:solidFill>
                <a:effectLst/>
                <a:latin typeface="Consolas" panose="020B0609020204030204" pitchFamily="49" charset="0"/>
              </a:rPr>
            </a:b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function</a:t>
            </a: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handleClick</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setLocalCount</a:t>
            </a:r>
            <a:r>
              <a:rPr lang="en-US" b="0" dirty="0">
                <a:solidFill>
                  <a:srgbClr val="000000"/>
                </a:solidFill>
                <a:effectLst/>
                <a:latin typeface="Consolas" panose="020B0609020204030204" pitchFamily="49" charset="0"/>
              </a:rPr>
              <a:t>(</a:t>
            </a:r>
            <a:r>
              <a:rPr lang="en-US" b="0" dirty="0" err="1">
                <a:solidFill>
                  <a:srgbClr val="0070C1"/>
                </a:solidFill>
                <a:effectLst/>
                <a:latin typeface="Consolas" panose="020B0609020204030204" pitchFamily="49" charset="0"/>
              </a:rPr>
              <a:t>localCount</a:t>
            </a:r>
            <a:r>
              <a:rPr lang="en-US" b="0" dirty="0">
                <a:solidFill>
                  <a:srgbClr val="000000"/>
                </a:solidFill>
                <a:effectLst/>
                <a:latin typeface="Consolas" panose="020B0609020204030204" pitchFamily="49" charset="0"/>
              </a:rPr>
              <a:t> + </a:t>
            </a:r>
            <a:r>
              <a:rPr lang="en-US" b="0" dirty="0">
                <a:solidFill>
                  <a:srgbClr val="098658"/>
                </a:solidFill>
                <a:effectLst/>
                <a:latin typeface="Consolas" panose="020B0609020204030204" pitchFamily="49" charset="0"/>
              </a:rPr>
              <a:t>1</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err="1">
                <a:solidFill>
                  <a:srgbClr val="001080"/>
                </a:solidFill>
                <a:effectLst/>
                <a:highlight>
                  <a:srgbClr val="FFFF00"/>
                </a:highlight>
                <a:latin typeface="Consolas" panose="020B0609020204030204" pitchFamily="49" charset="0"/>
              </a:rPr>
              <a:t>props</a:t>
            </a:r>
            <a:r>
              <a:rPr lang="en-US" b="0" dirty="0" err="1">
                <a:solidFill>
                  <a:srgbClr val="000000"/>
                </a:solidFill>
                <a:effectLst/>
                <a:highlight>
                  <a:srgbClr val="FFFF00"/>
                </a:highlight>
                <a:latin typeface="Consolas" panose="020B0609020204030204" pitchFamily="49" charset="0"/>
              </a:rPr>
              <a:t>.</a:t>
            </a:r>
            <a:r>
              <a:rPr lang="en-US" b="0" dirty="0" err="1">
                <a:solidFill>
                  <a:srgbClr val="795E26"/>
                </a:solidFill>
                <a:effectLst/>
                <a:highlight>
                  <a:srgbClr val="FFFF00"/>
                </a:highlight>
                <a:latin typeface="Consolas" panose="020B0609020204030204" pitchFamily="49" charset="0"/>
              </a:rPr>
              <a:t>onClick</a:t>
            </a:r>
            <a:r>
              <a:rPr lang="en-US" b="0" dirty="0">
                <a:solidFill>
                  <a:srgbClr val="000000"/>
                </a:solidFill>
                <a:effectLst/>
                <a:highlight>
                  <a:srgbClr val="FFFF00"/>
                </a:highlight>
                <a:latin typeface="Consolas" panose="020B0609020204030204" pitchFamily="49" charset="0"/>
              </a:rPr>
              <a:t>();</a:t>
            </a:r>
            <a:r>
              <a:rPr lang="en-US" b="0" dirty="0">
                <a:solidFill>
                  <a:srgbClr val="000000"/>
                </a:solidFill>
                <a:effectLst/>
                <a:latin typeface="Consolas" panose="020B0609020204030204" pitchFamily="49" charset="0"/>
              </a:rPr>
              <a:t> </a:t>
            </a:r>
            <a:r>
              <a:rPr lang="en-US" b="0" dirty="0">
                <a:solidFill>
                  <a:srgbClr val="008000"/>
                </a:solidFill>
                <a:effectLst/>
                <a:latin typeface="Consolas" panose="020B0609020204030204" pitchFamily="49" charset="0"/>
              </a:rPr>
              <a:t>// propagate to parent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p>
          <a:p>
            <a:br>
              <a:rPr lang="en-US" b="0" dirty="0">
                <a:solidFill>
                  <a:srgbClr val="000000"/>
                </a:solidFill>
                <a:effectLst/>
                <a:latin typeface="Consolas" panose="020B0609020204030204" pitchFamily="49" charset="0"/>
              </a:rPr>
            </a:br>
            <a:endParaRPr lang="en-US" b="0" dirty="0">
              <a:solidFill>
                <a:srgbClr val="000000"/>
              </a:solidFill>
              <a:effectLst/>
              <a:latin typeface="Consolas" panose="020B0609020204030204" pitchFamily="49" charset="0"/>
            </a:endParaRPr>
          </a:p>
        </p:txBody>
      </p:sp>
      <p:sp>
        <p:nvSpPr>
          <p:cNvPr id="9" name="Rectangle: Rounded Corners 8">
            <a:extLst>
              <a:ext uri="{FF2B5EF4-FFF2-40B4-BE49-F238E27FC236}">
                <a16:creationId xmlns:a16="http://schemas.microsoft.com/office/drawing/2014/main" id="{E7E02A3E-E41E-2B32-03FB-25666282C39E}"/>
              </a:ext>
            </a:extLst>
          </p:cNvPr>
          <p:cNvSpPr/>
          <p:nvPr/>
        </p:nvSpPr>
        <p:spPr>
          <a:xfrm>
            <a:off x="5125690" y="5736691"/>
            <a:ext cx="5433134" cy="601981"/>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/Components/</a:t>
            </a:r>
            <a:r>
              <a:rPr lang="en-US" sz="2400" dirty="0" err="1">
                <a:solidFill>
                  <a:schemeClr val="tx1"/>
                </a:solidFill>
              </a:rPr>
              <a:t>CountingButton.tsx</a:t>
            </a:r>
            <a:endParaRPr lang="en-US" sz="2400" dirty="0">
              <a:solidFill>
                <a:schemeClr val="tx1"/>
              </a:solidFill>
            </a:endParaRPr>
          </a:p>
        </p:txBody>
      </p:sp>
      <p:sp>
        <p:nvSpPr>
          <p:cNvPr id="3" name="Slide Number Placeholder 2">
            <a:extLst>
              <a:ext uri="{FF2B5EF4-FFF2-40B4-BE49-F238E27FC236}">
                <a16:creationId xmlns:a16="http://schemas.microsoft.com/office/drawing/2014/main" id="{B0664998-D64A-9222-CF70-28FFF383AACE}"/>
              </a:ext>
            </a:extLst>
          </p:cNvPr>
          <p:cNvSpPr>
            <a:spLocks noGrp="1"/>
          </p:cNvSpPr>
          <p:nvPr>
            <p:ph type="sldNum" sz="quarter" idx="2"/>
          </p:nvPr>
        </p:nvSpPr>
        <p:spPr/>
        <p:txBody>
          <a:bodyPr/>
          <a:lstStyle/>
          <a:p>
            <a:fld id="{86CB4B4D-7CA3-9044-876B-883B54F8677D}" type="slidenum">
              <a:rPr lang="en-US" smtClean="0"/>
              <a:t>25</a:t>
            </a:fld>
            <a:endParaRPr lang="en-US"/>
          </a:p>
        </p:txBody>
      </p:sp>
      <p:sp>
        <p:nvSpPr>
          <p:cNvPr id="5" name="TextBox 4">
            <a:extLst>
              <a:ext uri="{FF2B5EF4-FFF2-40B4-BE49-F238E27FC236}">
                <a16:creationId xmlns:a16="http://schemas.microsoft.com/office/drawing/2014/main" id="{F1F73432-8865-A089-68D3-B23C7FE57631}"/>
              </a:ext>
            </a:extLst>
          </p:cNvPr>
          <p:cNvSpPr txBox="1"/>
          <p:nvPr/>
        </p:nvSpPr>
        <p:spPr>
          <a:xfrm>
            <a:off x="5589607" y="1690285"/>
            <a:ext cx="6602393" cy="3970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return</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VStack</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Box</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local count for </a:t>
            </a:r>
            <a:r>
              <a:rPr lang="en-US" b="0" dirty="0">
                <a:solidFill>
                  <a:srgbClr val="0000FF"/>
                </a:solidFill>
                <a:effectLst/>
                <a:latin typeface="Consolas" panose="020B0609020204030204" pitchFamily="49" charset="0"/>
              </a:rPr>
              <a:t>{</a:t>
            </a:r>
            <a:r>
              <a:rPr lang="en-US" b="0" dirty="0">
                <a:solidFill>
                  <a:srgbClr val="001080"/>
                </a:solidFill>
                <a:effectLst/>
                <a:latin typeface="Consolas" panose="020B0609020204030204" pitchFamily="49" charset="0"/>
              </a:rPr>
              <a:t>props</a:t>
            </a:r>
            <a:r>
              <a:rPr lang="en-US" b="0" dirty="0">
                <a:solidFill>
                  <a:srgbClr val="000000"/>
                </a:solidFill>
                <a:effectLst/>
                <a:latin typeface="Consolas" panose="020B0609020204030204" pitchFamily="49" charset="0"/>
              </a:rPr>
              <a:t>.</a:t>
            </a:r>
            <a:r>
              <a:rPr lang="en-US" b="0" dirty="0">
                <a:solidFill>
                  <a:srgbClr val="001080"/>
                </a:solidFill>
                <a:effectLst/>
                <a:latin typeface="Consolas" panose="020B0609020204030204" pitchFamily="49" charset="0"/>
              </a:rPr>
              <a:t>name</a:t>
            </a:r>
            <a:r>
              <a:rPr lang="en-US" b="0" dirty="0">
                <a:solidFill>
                  <a:srgbClr val="0000FF"/>
                </a:solidFill>
                <a:effectLst/>
                <a:latin typeface="Consolas" panose="020B0609020204030204" pitchFamily="49" charset="0"/>
              </a:rPr>
              <a:t>}</a:t>
            </a:r>
            <a:r>
              <a:rPr lang="en-US" b="0" dirty="0">
                <a:solidFill>
                  <a:srgbClr val="000000"/>
                </a:solidFill>
                <a:effectLst/>
                <a:latin typeface="Consolas" panose="020B0609020204030204" pitchFamily="49" charset="0"/>
              </a:rPr>
              <a:t> = </a:t>
            </a:r>
            <a:r>
              <a:rPr lang="en-US" b="0" dirty="0">
                <a:solidFill>
                  <a:srgbClr val="0000FF"/>
                </a:solidFill>
                <a:effectLst/>
                <a:latin typeface="Consolas" panose="020B0609020204030204" pitchFamily="49" charset="0"/>
              </a:rPr>
              <a:t>{</a:t>
            </a:r>
            <a:r>
              <a:rPr lang="en-US" b="0" dirty="0" err="1">
                <a:solidFill>
                  <a:srgbClr val="0070C1"/>
                </a:solidFill>
                <a:effectLst/>
                <a:latin typeface="Consolas" panose="020B0609020204030204" pitchFamily="49" charset="0"/>
              </a:rPr>
              <a:t>localCount</a:t>
            </a:r>
            <a:r>
              <a:rPr lang="en-US" b="0" dirty="0">
                <a:solidFill>
                  <a:srgbClr val="0000FF"/>
                </a:solidFill>
                <a:effectLst/>
                <a:latin typeface="Consolas" panose="020B0609020204030204" pitchFamily="49" charset="0"/>
              </a:rPr>
              <a: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Box</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Box</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err="1">
                <a:solidFill>
                  <a:srgbClr val="000000"/>
                </a:solidFill>
                <a:effectLst/>
                <a:latin typeface="Consolas" panose="020B0609020204030204" pitchFamily="49" charset="0"/>
              </a:rPr>
              <a:t>globalCount</a:t>
            </a:r>
            <a:r>
              <a:rPr lang="en-US" b="0" dirty="0">
                <a:solidFill>
                  <a:srgbClr val="000000"/>
                </a:solidFill>
                <a:effectLst/>
                <a:latin typeface="Consolas" panose="020B0609020204030204" pitchFamily="49" charset="0"/>
              </a:rPr>
              <a:t> = </a:t>
            </a:r>
            <a:r>
              <a:rPr lang="en-US" b="0" dirty="0">
                <a:solidFill>
                  <a:srgbClr val="0000FF"/>
                </a:solidFill>
                <a:effectLst/>
                <a:latin typeface="Consolas" panose="020B0609020204030204" pitchFamily="49" charset="0"/>
              </a:rPr>
              <a:t>{</a:t>
            </a:r>
            <a:r>
              <a:rPr lang="en-US" b="0" dirty="0" err="1">
                <a:solidFill>
                  <a:srgbClr val="001080"/>
                </a:solidFill>
                <a:effectLst/>
                <a:latin typeface="Consolas" panose="020B0609020204030204" pitchFamily="49" charset="0"/>
              </a:rPr>
              <a:t>props</a:t>
            </a:r>
            <a:r>
              <a:rPr lang="en-US" b="0" dirty="0" err="1">
                <a:solidFill>
                  <a:srgbClr val="000000"/>
                </a:solidFill>
                <a:effectLst/>
                <a:latin typeface="Consolas" panose="020B0609020204030204" pitchFamily="49" charset="0"/>
              </a:rPr>
              <a:t>.</a:t>
            </a:r>
            <a:r>
              <a:rPr lang="en-US" b="0" dirty="0" err="1">
                <a:solidFill>
                  <a:srgbClr val="001080"/>
                </a:solidFill>
                <a:effectLst/>
                <a:latin typeface="Consolas" panose="020B0609020204030204" pitchFamily="49" charset="0"/>
              </a:rPr>
              <a:t>globalCount</a:t>
            </a:r>
            <a:r>
              <a:rPr lang="en-US" b="0" dirty="0">
                <a:solidFill>
                  <a:srgbClr val="0000FF"/>
                </a:solidFill>
                <a:effectLst/>
                <a:latin typeface="Consolas" panose="020B0609020204030204" pitchFamily="49" charset="0"/>
              </a:rPr>
              <a: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Box</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Button</a:t>
            </a:r>
            <a:r>
              <a:rPr lang="en-US" b="0" dirty="0">
                <a:solidFill>
                  <a:srgbClr val="000000"/>
                </a:solidFill>
                <a:effectLst/>
                <a:latin typeface="Consolas" panose="020B0609020204030204" pitchFamily="49" charset="0"/>
              </a:rPr>
              <a:t> </a:t>
            </a:r>
            <a:r>
              <a:rPr lang="en-US" b="0" dirty="0" err="1">
                <a:solidFill>
                  <a:srgbClr val="E50000"/>
                </a:solidFill>
                <a:effectLst/>
                <a:latin typeface="Consolas" panose="020B0609020204030204" pitchFamily="49" charset="0"/>
              </a:rPr>
              <a:t>onClick</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795E26"/>
                </a:solidFill>
                <a:effectLst/>
                <a:latin typeface="Consolas" panose="020B0609020204030204" pitchFamily="49" charset="0"/>
              </a:rPr>
              <a:t>handleClick</a:t>
            </a:r>
            <a:r>
              <a:rPr lang="en-US" b="0" dirty="0">
                <a:solidFill>
                  <a:srgbClr val="0000FF"/>
                </a:solidFill>
                <a:effectLst/>
                <a:latin typeface="Consolas" panose="020B0609020204030204" pitchFamily="49" charset="0"/>
              </a:rPr>
              <a:t>}</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Increment </a:t>
            </a:r>
            <a:r>
              <a:rPr lang="en-US" b="0" dirty="0">
                <a:solidFill>
                  <a:srgbClr val="0000FF"/>
                </a:solidFill>
                <a:effectLst/>
                <a:latin typeface="Consolas" panose="020B0609020204030204" pitchFamily="49" charset="0"/>
              </a:rPr>
              <a:t>{</a:t>
            </a:r>
            <a:r>
              <a:rPr lang="en-US" b="0" dirty="0">
                <a:solidFill>
                  <a:srgbClr val="001080"/>
                </a:solidFill>
                <a:effectLst/>
                <a:latin typeface="Consolas" panose="020B0609020204030204" pitchFamily="49" charset="0"/>
              </a:rPr>
              <a:t>props</a:t>
            </a:r>
            <a:r>
              <a:rPr lang="en-US" b="0" dirty="0">
                <a:solidFill>
                  <a:srgbClr val="000000"/>
                </a:solidFill>
                <a:effectLst/>
                <a:latin typeface="Consolas" panose="020B0609020204030204" pitchFamily="49" charset="0"/>
              </a:rPr>
              <a:t>.</a:t>
            </a:r>
            <a:r>
              <a:rPr lang="en-US" b="0" dirty="0">
                <a:solidFill>
                  <a:srgbClr val="001080"/>
                </a:solidFill>
                <a:effectLst/>
                <a:latin typeface="Consolas" panose="020B0609020204030204" pitchFamily="49" charset="0"/>
              </a:rPr>
              <a:t>name</a:t>
            </a:r>
            <a:r>
              <a:rPr lang="en-US" b="0" dirty="0">
                <a:solidFill>
                  <a:srgbClr val="0000FF"/>
                </a:solidFill>
                <a:effectLst/>
                <a:latin typeface="Consolas" panose="020B0609020204030204" pitchFamily="49" charset="0"/>
              </a:rPr>
              <a:t>}</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Button</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VStack</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a:t>
            </a:r>
          </a:p>
        </p:txBody>
      </p:sp>
    </p:spTree>
    <p:extLst>
      <p:ext uri="{BB962C8B-B14F-4D97-AF65-F5344CB8AC3E}">
        <p14:creationId xmlns:p14="http://schemas.microsoft.com/office/powerpoint/2010/main" val="44813149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45CA8-0086-959D-117F-51D45E9C7BD5}"/>
              </a:ext>
            </a:extLst>
          </p:cNvPr>
          <p:cNvSpPr>
            <a:spLocks noGrp="1"/>
          </p:cNvSpPr>
          <p:nvPr>
            <p:ph type="title"/>
          </p:nvPr>
        </p:nvSpPr>
        <p:spPr/>
        <p:txBody>
          <a:bodyPr/>
          <a:lstStyle/>
          <a:p>
            <a:r>
              <a:rPr lang="en-US" dirty="0" err="1"/>
              <a:t>TwoCountingButtons</a:t>
            </a:r>
            <a:r>
              <a:rPr lang="en-US" dirty="0"/>
              <a:t> demo</a:t>
            </a:r>
          </a:p>
        </p:txBody>
      </p:sp>
      <p:sp>
        <p:nvSpPr>
          <p:cNvPr id="3" name="Slide Number Placeholder 2">
            <a:extLst>
              <a:ext uri="{FF2B5EF4-FFF2-40B4-BE49-F238E27FC236}">
                <a16:creationId xmlns:a16="http://schemas.microsoft.com/office/drawing/2014/main" id="{2690BF24-8A2F-B759-A440-749244F73EB7}"/>
              </a:ext>
            </a:extLst>
          </p:cNvPr>
          <p:cNvSpPr>
            <a:spLocks noGrp="1"/>
          </p:cNvSpPr>
          <p:nvPr>
            <p:ph type="sldNum" sz="quarter" idx="2"/>
          </p:nvPr>
        </p:nvSpPr>
        <p:spPr/>
        <p:txBody>
          <a:bodyPr/>
          <a:lstStyle/>
          <a:p>
            <a:fld id="{86CB4B4D-7CA3-9044-876B-883B54F8677D}" type="slidenum">
              <a:rPr lang="en-US" smtClean="0"/>
              <a:t>26</a:t>
            </a:fld>
            <a:endParaRPr lang="en-US"/>
          </a:p>
        </p:txBody>
      </p:sp>
      <p:pic>
        <p:nvPicPr>
          <p:cNvPr id="6" name="Picture 5">
            <a:extLst>
              <a:ext uri="{FF2B5EF4-FFF2-40B4-BE49-F238E27FC236}">
                <a16:creationId xmlns:a16="http://schemas.microsoft.com/office/drawing/2014/main" id="{C72A0EA1-D93F-440A-B30E-E329518589F7}"/>
              </a:ext>
            </a:extLst>
          </p:cNvPr>
          <p:cNvPicPr>
            <a:picLocks noChangeAspect="1"/>
          </p:cNvPicPr>
          <p:nvPr/>
        </p:nvPicPr>
        <p:blipFill>
          <a:blip r:embed="rId3"/>
          <a:stretch>
            <a:fillRect/>
          </a:stretch>
        </p:blipFill>
        <p:spPr>
          <a:xfrm>
            <a:off x="3771900" y="1634873"/>
            <a:ext cx="3855816" cy="5028192"/>
          </a:xfrm>
          <a:prstGeom prst="rect">
            <a:avLst/>
          </a:prstGeom>
        </p:spPr>
      </p:pic>
    </p:spTree>
    <p:extLst>
      <p:ext uri="{BB962C8B-B14F-4D97-AF65-F5344CB8AC3E}">
        <p14:creationId xmlns:p14="http://schemas.microsoft.com/office/powerpoint/2010/main" val="286506471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5B6CD-9CF1-556C-93F0-92E3BE54BBE4}"/>
              </a:ext>
            </a:extLst>
          </p:cNvPr>
          <p:cNvSpPr>
            <a:spLocks noGrp="1"/>
          </p:cNvSpPr>
          <p:nvPr>
            <p:ph type="title"/>
          </p:nvPr>
        </p:nvSpPr>
        <p:spPr/>
        <p:txBody>
          <a:bodyPr/>
          <a:lstStyle/>
          <a:p>
            <a:r>
              <a:rPr lang="en-US" dirty="0"/>
              <a:t>Setters initiate the redisplay process</a:t>
            </a:r>
          </a:p>
        </p:txBody>
      </p:sp>
      <p:sp>
        <p:nvSpPr>
          <p:cNvPr id="3" name="Text Placeholder 2">
            <a:extLst>
              <a:ext uri="{FF2B5EF4-FFF2-40B4-BE49-F238E27FC236}">
                <a16:creationId xmlns:a16="http://schemas.microsoft.com/office/drawing/2014/main" id="{327A02B6-B535-E0AE-3B66-4D119C43FE58}"/>
              </a:ext>
            </a:extLst>
          </p:cNvPr>
          <p:cNvSpPr>
            <a:spLocks noGrp="1"/>
          </p:cNvSpPr>
          <p:nvPr>
            <p:ph type="body" idx="1"/>
          </p:nvPr>
        </p:nvSpPr>
        <p:spPr/>
        <p:txBody>
          <a:bodyPr/>
          <a:lstStyle/>
          <a:p>
            <a:pPr marL="514350" indent="-514350">
              <a:buFont typeface="+mj-lt"/>
              <a:buAutoNum type="arabicPeriod"/>
            </a:pPr>
            <a:r>
              <a:rPr lang="en-US" dirty="0"/>
              <a:t>A setter sends a request to React.</a:t>
            </a:r>
          </a:p>
          <a:p>
            <a:pPr marL="514350" indent="-514350">
              <a:buFont typeface="+mj-lt"/>
              <a:buAutoNum type="arabicPeriod"/>
            </a:pPr>
            <a:r>
              <a:rPr lang="en-US" dirty="0"/>
              <a:t>Every so often, React collects all the set requests it has received since the last redisplay.</a:t>
            </a:r>
          </a:p>
          <a:p>
            <a:pPr marL="514350" indent="-514350">
              <a:buFont typeface="+mj-lt"/>
              <a:buAutoNum type="arabicPeriod"/>
            </a:pPr>
            <a:r>
              <a:rPr lang="en-US" dirty="0"/>
              <a:t>React executes all the outstanding set requests.</a:t>
            </a:r>
          </a:p>
          <a:p>
            <a:pPr marL="514350" indent="-514350">
              <a:buFont typeface="+mj-lt"/>
              <a:buAutoNum type="arabicPeriod"/>
            </a:pPr>
            <a:r>
              <a:rPr lang="en-US" dirty="0"/>
              <a:t>Last, React redisplays the component with the new state.</a:t>
            </a:r>
          </a:p>
          <a:p>
            <a:pPr marL="514350" indent="-514350">
              <a:buFont typeface="+mj-lt"/>
              <a:buAutoNum type="arabicPeriod"/>
            </a:pPr>
            <a:r>
              <a:rPr lang="en-US" dirty="0"/>
              <a:t>When a component re-renders, its children retain their state; </a:t>
            </a:r>
            <a:r>
              <a:rPr lang="en-US" dirty="0">
                <a:solidFill>
                  <a:srgbClr val="FF0000"/>
                </a:solidFill>
              </a:rPr>
              <a:t>the children are re-rendered only if their props change.</a:t>
            </a:r>
          </a:p>
          <a:p>
            <a:endParaRPr lang="en-US" dirty="0"/>
          </a:p>
        </p:txBody>
      </p:sp>
      <p:sp>
        <p:nvSpPr>
          <p:cNvPr id="4" name="Slide Number Placeholder 3">
            <a:extLst>
              <a:ext uri="{FF2B5EF4-FFF2-40B4-BE49-F238E27FC236}">
                <a16:creationId xmlns:a16="http://schemas.microsoft.com/office/drawing/2014/main" id="{DF45407A-1051-F0D4-67E0-EE8AA4311B41}"/>
              </a:ext>
            </a:extLst>
          </p:cNvPr>
          <p:cNvSpPr>
            <a:spLocks noGrp="1"/>
          </p:cNvSpPr>
          <p:nvPr>
            <p:ph type="sldNum" sz="quarter" idx="2"/>
          </p:nvPr>
        </p:nvSpPr>
        <p:spPr/>
        <p:txBody>
          <a:bodyPr/>
          <a:lstStyle/>
          <a:p>
            <a:fld id="{86CB4B4D-7CA3-9044-876B-883B54F8677D}" type="slidenum">
              <a:rPr lang="en-US" smtClean="0"/>
              <a:t>27</a:t>
            </a:fld>
            <a:endParaRPr lang="en-US"/>
          </a:p>
        </p:txBody>
      </p:sp>
    </p:spTree>
    <p:extLst>
      <p:ext uri="{BB962C8B-B14F-4D97-AF65-F5344CB8AC3E}">
        <p14:creationId xmlns:p14="http://schemas.microsoft.com/office/powerpoint/2010/main" val="159756473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Title 1"/>
          <p:cNvSpPr txBox="1">
            <a:spLocks noGrp="1"/>
          </p:cNvSpPr>
          <p:nvPr>
            <p:ph type="title"/>
          </p:nvPr>
        </p:nvSpPr>
        <p:spPr>
          <a:xfrm>
            <a:off x="838200" y="18255"/>
            <a:ext cx="10515600" cy="1325563"/>
          </a:xfrm>
          <a:prstGeom prst="rect">
            <a:avLst/>
          </a:prstGeom>
        </p:spPr>
        <p:txBody>
          <a:bodyPr/>
          <a:lstStyle/>
          <a:p>
            <a:r>
              <a:rPr lang="en-US" dirty="0"/>
              <a:t>React works hard to make redisplay fast.</a:t>
            </a:r>
            <a:endParaRPr dirty="0"/>
          </a:p>
        </p:txBody>
      </p:sp>
      <p:sp>
        <p:nvSpPr>
          <p:cNvPr id="322" name="Content Placeholder 2"/>
          <p:cNvSpPr txBox="1">
            <a:spLocks noGrp="1"/>
          </p:cNvSpPr>
          <p:nvPr>
            <p:ph type="body" idx="1"/>
          </p:nvPr>
        </p:nvSpPr>
        <p:spPr>
          <a:xfrm>
            <a:off x="838200" y="1514297"/>
            <a:ext cx="8120063" cy="5029377"/>
          </a:xfrm>
          <a:prstGeom prst="rect">
            <a:avLst/>
          </a:prstGeom>
        </p:spPr>
        <p:txBody>
          <a:bodyPr>
            <a:normAutofit/>
          </a:bodyPr>
          <a:lstStyle/>
          <a:p>
            <a:pPr>
              <a:lnSpc>
                <a:spcPct val="81000"/>
              </a:lnSpc>
              <a:defRPr sz="2500"/>
            </a:pPr>
            <a:r>
              <a:rPr lang="en-US" dirty="0"/>
              <a:t>Updating the DOM in the browser is slow - it is </a:t>
            </a:r>
            <a:r>
              <a:rPr lang="en-US" i="1" dirty="0"/>
              <a:t>vital</a:t>
            </a:r>
            <a:r>
              <a:rPr lang="en-US" dirty="0"/>
              <a:t> that React does efficient diff’ing</a:t>
            </a:r>
          </a:p>
          <a:p>
            <a:pPr marL="685800" lvl="1" indent="-228600">
              <a:lnSpc>
                <a:spcPct val="81000"/>
              </a:lnSpc>
              <a:defRPr sz="2500"/>
            </a:pPr>
            <a:r>
              <a:rPr lang="en-US" dirty="0"/>
              <a:t>Example: adding a new comment on a YouTube video shouldn’t make the browser re-layout the whole page</a:t>
            </a:r>
            <a:endParaRPr dirty="0"/>
          </a:p>
          <a:p>
            <a:pPr>
              <a:lnSpc>
                <a:spcPct val="81000"/>
              </a:lnSpc>
              <a:defRPr sz="2500"/>
            </a:pPr>
            <a:r>
              <a:rPr lang="en-US" dirty="0"/>
              <a:t>React makes re-rendering faster by updating only the part that changes. </a:t>
            </a:r>
          </a:p>
          <a:p>
            <a:pPr lvl="1">
              <a:lnSpc>
                <a:spcPct val="81000"/>
              </a:lnSpc>
              <a:defRPr sz="2500"/>
            </a:pPr>
            <a:r>
              <a:rPr lang="en-US" dirty="0"/>
              <a:t>This is called “Reconciliation”</a:t>
            </a:r>
          </a:p>
        </p:txBody>
      </p:sp>
      <p:sp>
        <p:nvSpPr>
          <p:cNvPr id="2" name="Slide Number Placeholder 1">
            <a:extLst>
              <a:ext uri="{FF2B5EF4-FFF2-40B4-BE49-F238E27FC236}">
                <a16:creationId xmlns:a16="http://schemas.microsoft.com/office/drawing/2014/main" id="{23FF9F99-E1F5-3CA7-12DA-381DB1964692}"/>
              </a:ext>
            </a:extLst>
          </p:cNvPr>
          <p:cNvSpPr>
            <a:spLocks noGrp="1"/>
          </p:cNvSpPr>
          <p:nvPr>
            <p:ph type="sldNum" sz="quarter" idx="2"/>
          </p:nvPr>
        </p:nvSpPr>
        <p:spPr/>
        <p:txBody>
          <a:bodyPr/>
          <a:lstStyle/>
          <a:p>
            <a:fld id="{86CB4B4D-7CA3-9044-876B-883B54F8677D}" type="slidenum">
              <a:rPr lang="en-US" smtClean="0"/>
              <a:t>28</a:t>
            </a:fld>
            <a:endParaRPr lang="en-US"/>
          </a:p>
        </p:txBody>
      </p:sp>
      <p:sp>
        <p:nvSpPr>
          <p:cNvPr id="4" name="TextBox 3">
            <a:extLst>
              <a:ext uri="{FF2B5EF4-FFF2-40B4-BE49-F238E27FC236}">
                <a16:creationId xmlns:a16="http://schemas.microsoft.com/office/drawing/2014/main" id="{17DF045D-A3E7-33EB-73F5-A44D002062A3}"/>
              </a:ext>
            </a:extLst>
          </p:cNvPr>
          <p:cNvSpPr txBox="1"/>
          <p:nvPr/>
        </p:nvSpPr>
        <p:spPr>
          <a:xfrm>
            <a:off x="5624945" y="4882038"/>
            <a:ext cx="609600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dirty="0">
                <a:hlinkClick r:id="rId3"/>
              </a:rPr>
              <a:t>https://react.dev/learn/render-and-commit</a:t>
            </a:r>
            <a:r>
              <a:rPr lang="en-US" sz="2400" dirty="0"/>
              <a:t> </a:t>
            </a:r>
          </a:p>
        </p:txBody>
      </p:sp>
      <p:sp>
        <p:nvSpPr>
          <p:cNvPr id="6" name="TextBox 5">
            <a:extLst>
              <a:ext uri="{FF2B5EF4-FFF2-40B4-BE49-F238E27FC236}">
                <a16:creationId xmlns:a16="http://schemas.microsoft.com/office/drawing/2014/main" id="{5E74C274-0286-AFCE-543E-4177C5C2A4BA}"/>
              </a:ext>
            </a:extLst>
          </p:cNvPr>
          <p:cNvSpPr txBox="1"/>
          <p:nvPr/>
        </p:nvSpPr>
        <p:spPr>
          <a:xfrm>
            <a:off x="5624945" y="5389690"/>
            <a:ext cx="6096000"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dirty="0">
                <a:hlinkClick r:id="rId4"/>
              </a:rPr>
              <a:t>https://react.dev/reference/react/lazy</a:t>
            </a:r>
            <a:r>
              <a:rPr lang="en-US" sz="2400" dirty="0"/>
              <a:t> </a:t>
            </a:r>
          </a:p>
        </p:txBody>
      </p:sp>
    </p:spTree>
    <p:extLst>
      <p:ext uri="{BB962C8B-B14F-4D97-AF65-F5344CB8AC3E}">
        <p14:creationId xmlns:p14="http://schemas.microsoft.com/office/powerpoint/2010/main" val="3762753972"/>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322">
                                            <p:bg/>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322">
                                            <p:txEl>
                                              <p:pRg st="0" end="0"/>
                                            </p:txEl>
                                          </p:spTgt>
                                        </p:tgtEl>
                                        <p:attrNameLst>
                                          <p:attrName>style.visibility</p:attrName>
                                        </p:attrNameLst>
                                      </p:cBhvr>
                                      <p:to>
                                        <p:strVal val="visible"/>
                                      </p:to>
                                    </p:set>
                                  </p:childTnLst>
                                </p:cTn>
                              </p:par>
                              <p:par>
                                <p:cTn id="10" presetID="1" presetClass="entr" presetSubtype="0" fill="hold" grpId="0" nodeType="withEffect">
                                  <p:stCondLst>
                                    <p:cond delay="0"/>
                                  </p:stCondLst>
                                  <p:iterate>
                                    <p:tmAbs val="0"/>
                                  </p:iterate>
                                  <p:childTnLst>
                                    <p:set>
                                      <p:cBhvr>
                                        <p:cTn id="11" fill="hold"/>
                                        <p:tgtEl>
                                          <p:spTgt spid="322">
                                            <p:txEl>
                                              <p:pRg st="1" end="1"/>
                                            </p:txEl>
                                          </p:spTgt>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0"/>
                                  </p:stCondLst>
                                  <p:iterate>
                                    <p:tmAbs val="0"/>
                                  </p:iterate>
                                  <p:childTnLst>
                                    <p:set>
                                      <p:cBhvr>
                                        <p:cTn id="14" fill="hold"/>
                                        <p:tgtEl>
                                          <p:spTgt spid="32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iterate>
                                    <p:tmAbs val="0"/>
                                  </p:iterate>
                                  <p:childTnLst>
                                    <p:set>
                                      <p:cBhvr>
                                        <p:cTn id="16" fill="hold"/>
                                        <p:tgtEl>
                                          <p:spTgt spid="3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build="p" animBg="1" advAuto="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DF217-23ED-A521-918A-7ED7836416FC}"/>
              </a:ext>
            </a:extLst>
          </p:cNvPr>
          <p:cNvSpPr>
            <a:spLocks noGrp="1"/>
          </p:cNvSpPr>
          <p:nvPr>
            <p:ph type="title"/>
          </p:nvPr>
        </p:nvSpPr>
        <p:spPr/>
        <p:txBody>
          <a:bodyPr/>
          <a:lstStyle/>
          <a:p>
            <a:r>
              <a:rPr lang="en-US" dirty="0"/>
              <a:t>A New Pattern: display a list of items using </a:t>
            </a:r>
            <a:r>
              <a:rPr lang="en-US" b="1" dirty="0"/>
              <a:t>map</a:t>
            </a:r>
            <a:endParaRPr lang="en-US" dirty="0"/>
          </a:p>
        </p:txBody>
      </p:sp>
      <p:sp>
        <p:nvSpPr>
          <p:cNvPr id="4" name="TextBox 3">
            <a:extLst>
              <a:ext uri="{FF2B5EF4-FFF2-40B4-BE49-F238E27FC236}">
                <a16:creationId xmlns:a16="http://schemas.microsoft.com/office/drawing/2014/main" id="{E90AA664-90AE-CB64-10DF-86807C7E4756}"/>
              </a:ext>
            </a:extLst>
          </p:cNvPr>
          <p:cNvSpPr txBox="1"/>
          <p:nvPr/>
        </p:nvSpPr>
        <p:spPr>
          <a:xfrm>
            <a:off x="491289" y="1502688"/>
            <a:ext cx="11444037" cy="42473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dirty="0">
                <a:solidFill>
                  <a:srgbClr val="AF00DB"/>
                </a:solidFill>
                <a:effectLst/>
                <a:latin typeface="Consolas" panose="020B0609020204030204" pitchFamily="49" charset="0"/>
              </a:rPr>
              <a:t>export</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function</a:t>
            </a: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ToDoListDisplay</a:t>
            </a:r>
            <a:r>
              <a:rPr lang="en-US" b="0" dirty="0">
                <a:solidFill>
                  <a:srgbClr val="000000"/>
                </a:solidFill>
                <a:effectLst/>
                <a:latin typeface="Consolas" panose="020B0609020204030204" pitchFamily="49" charset="0"/>
              </a:rPr>
              <a:t>(</a:t>
            </a:r>
            <a:r>
              <a:rPr lang="en-US" b="0" dirty="0">
                <a:solidFill>
                  <a:srgbClr val="001080"/>
                </a:solidFill>
                <a:effectLst/>
                <a:latin typeface="Consolas" panose="020B0609020204030204" pitchFamily="49" charset="0"/>
              </a:rPr>
              <a:t>props</a:t>
            </a:r>
            <a:r>
              <a:rPr lang="en-US" b="0" dirty="0">
                <a:solidFill>
                  <a:srgbClr val="000000"/>
                </a:solidFill>
                <a:effectLst/>
                <a:latin typeface="Consolas" panose="020B0609020204030204" pitchFamily="49" charset="0"/>
              </a:rPr>
              <a:t>: { </a:t>
            </a:r>
            <a:r>
              <a:rPr lang="en-US" b="0" dirty="0">
                <a:solidFill>
                  <a:srgbClr val="001080"/>
                </a:solidFill>
                <a:effectLst/>
                <a:latin typeface="Consolas" panose="020B0609020204030204" pitchFamily="49" charset="0"/>
              </a:rPr>
              <a:t>items</a:t>
            </a:r>
            <a:r>
              <a:rPr lang="en-US" b="0" dirty="0">
                <a:solidFill>
                  <a:srgbClr val="000000"/>
                </a:solidFill>
                <a:effectLst/>
                <a:latin typeface="Consolas" panose="020B0609020204030204" pitchFamily="49" charset="0"/>
              </a:rPr>
              <a:t>: </a:t>
            </a:r>
            <a:r>
              <a:rPr lang="en-US" b="0" dirty="0" err="1">
                <a:solidFill>
                  <a:srgbClr val="267F99"/>
                </a:solidFill>
                <a:effectLst/>
                <a:latin typeface="Consolas" panose="020B0609020204030204" pitchFamily="49" charset="0"/>
              </a:rPr>
              <a:t>ToDoItem</a:t>
            </a:r>
            <a:r>
              <a:rPr lang="en-US" b="0" dirty="0">
                <a:solidFill>
                  <a:srgbClr val="000000"/>
                </a:solidFill>
                <a:effectLst/>
                <a:latin typeface="Consolas" panose="020B0609020204030204" pitchFamily="49" charset="0"/>
              </a:rPr>
              <a:t>[], </a:t>
            </a:r>
          </a:p>
          <a:p>
            <a:r>
              <a:rPr lang="en-US" dirty="0">
                <a:latin typeface="Consolas" panose="020B0609020204030204" pitchFamily="49" charset="0"/>
              </a:rPr>
              <a:t>                                         </a:t>
            </a:r>
            <a:r>
              <a:rPr lang="en-US" b="0" dirty="0" err="1">
                <a:solidFill>
                  <a:srgbClr val="795E26"/>
                </a:solidFill>
                <a:effectLst/>
                <a:latin typeface="Consolas" panose="020B0609020204030204" pitchFamily="49" charset="0"/>
              </a:rPr>
              <a:t>onDelete</a:t>
            </a:r>
            <a:r>
              <a:rPr lang="en-US" b="0" dirty="0">
                <a:solidFill>
                  <a:srgbClr val="000000"/>
                </a:solidFill>
                <a:effectLst/>
                <a:latin typeface="Consolas" panose="020B0609020204030204" pitchFamily="49" charset="0"/>
              </a:rPr>
              <a:t>:(</a:t>
            </a:r>
            <a:r>
              <a:rPr lang="en-US" b="0" dirty="0" err="1">
                <a:solidFill>
                  <a:srgbClr val="001080"/>
                </a:solidFill>
                <a:effectLst/>
                <a:latin typeface="Consolas" panose="020B0609020204030204" pitchFamily="49" charset="0"/>
              </a:rPr>
              <a:t>id</a:t>
            </a:r>
            <a:r>
              <a:rPr lang="en-US" b="0" dirty="0" err="1">
                <a:solidFill>
                  <a:srgbClr val="000000"/>
                </a:solidFill>
                <a:effectLst/>
                <a:latin typeface="Consolas" panose="020B0609020204030204" pitchFamily="49" charset="0"/>
              </a:rPr>
              <a:t>:</a:t>
            </a:r>
            <a:r>
              <a:rPr lang="en-US" b="0" dirty="0" err="1">
                <a:solidFill>
                  <a:srgbClr val="267F99"/>
                </a:solidFill>
                <a:effectLst/>
                <a:latin typeface="Consolas" panose="020B0609020204030204" pitchFamily="49" charset="0"/>
              </a:rPr>
              <a:t>string</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r>
              <a:rPr lang="en-US" b="0" dirty="0">
                <a:solidFill>
                  <a:srgbClr val="267F99"/>
                </a:solidFill>
                <a:effectLst/>
                <a:latin typeface="Consolas" panose="020B0609020204030204" pitchFamily="49" charset="0"/>
              </a:rPr>
              <a:t>void</a:t>
            </a:r>
            <a:r>
              <a:rPr lang="en-US" b="0" dirty="0">
                <a:solidFill>
                  <a:srgbClr val="000000"/>
                </a:solidFill>
                <a:effectLst/>
                <a:latin typeface="Consolas" panose="020B0609020204030204" pitchFamily="49" charset="0"/>
              </a:rPr>
              <a:t> }) </a:t>
            </a:r>
          </a:p>
          <a:p>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return</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Table</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Tbody</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FF"/>
                </a:solidFill>
                <a:effectLst/>
                <a:latin typeface="Consolas" panose="020B0609020204030204" pitchFamily="49" charset="0"/>
              </a:rPr>
              <a:t>       {</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err="1">
                <a:solidFill>
                  <a:srgbClr val="001080"/>
                </a:solidFill>
                <a:effectLst/>
                <a:latin typeface="Consolas" panose="020B0609020204030204" pitchFamily="49" charset="0"/>
              </a:rPr>
              <a:t>props</a:t>
            </a:r>
            <a:r>
              <a:rPr lang="en-US" b="0" dirty="0" err="1">
                <a:solidFill>
                  <a:srgbClr val="000000"/>
                </a:solidFill>
                <a:effectLst/>
                <a:latin typeface="Consolas" panose="020B0609020204030204" pitchFamily="49" charset="0"/>
              </a:rPr>
              <a:t>.</a:t>
            </a:r>
            <a:r>
              <a:rPr lang="en-US" b="0" dirty="0" err="1">
                <a:solidFill>
                  <a:srgbClr val="001080"/>
                </a:solidFill>
                <a:effectLst/>
                <a:latin typeface="Consolas" panose="020B0609020204030204" pitchFamily="49" charset="0"/>
              </a:rPr>
              <a:t>items</a:t>
            </a:r>
            <a:r>
              <a:rPr lang="en-US" b="0" dirty="0" err="1">
                <a:solidFill>
                  <a:srgbClr val="000000"/>
                </a:solidFill>
                <a:effectLst/>
                <a:highlight>
                  <a:srgbClr val="FFFF00"/>
                </a:highlight>
                <a:latin typeface="Consolas" panose="020B0609020204030204" pitchFamily="49" charset="0"/>
              </a:rPr>
              <a:t>.</a:t>
            </a:r>
            <a:r>
              <a:rPr lang="en-US" b="0" dirty="0" err="1">
                <a:solidFill>
                  <a:srgbClr val="795E26"/>
                </a:solidFill>
                <a:effectLst/>
                <a:highlight>
                  <a:srgbClr val="FFFF00"/>
                </a:highlight>
                <a:latin typeface="Consolas" panose="020B0609020204030204" pitchFamily="49" charset="0"/>
              </a:rPr>
              <a:t>map</a:t>
            </a:r>
            <a:r>
              <a:rPr lang="en-US" b="0" dirty="0">
                <a:solidFill>
                  <a:srgbClr val="000000"/>
                </a:solidFill>
                <a:effectLst/>
                <a:latin typeface="Consolas" panose="020B0609020204030204" pitchFamily="49" charset="0"/>
              </a:rPr>
              <a:t>((</a:t>
            </a:r>
            <a:r>
              <a:rPr lang="en-US" b="0" dirty="0" err="1">
                <a:solidFill>
                  <a:srgbClr val="001080"/>
                </a:solidFill>
                <a:effectLst/>
                <a:latin typeface="Consolas" panose="020B0609020204030204" pitchFamily="49" charset="0"/>
              </a:rPr>
              <a:t>eachItem</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ToDoItemDisplay</a:t>
            </a:r>
            <a:r>
              <a:rPr lang="en-US" b="0" dirty="0">
                <a:solidFill>
                  <a:srgbClr val="000000"/>
                </a:solidFill>
                <a:effectLst/>
                <a:latin typeface="Consolas" panose="020B0609020204030204" pitchFamily="49" charset="0"/>
              </a:rPr>
              <a:t> </a:t>
            </a:r>
            <a:r>
              <a:rPr lang="en-US" b="0" dirty="0">
                <a:solidFill>
                  <a:srgbClr val="E50000"/>
                </a:solidFill>
                <a:effectLst/>
                <a:latin typeface="Consolas" panose="020B0609020204030204" pitchFamily="49" charset="0"/>
              </a:rPr>
              <a:t>item</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001080"/>
                </a:solidFill>
                <a:effectLst/>
                <a:latin typeface="Consolas" panose="020B0609020204030204" pitchFamily="49" charset="0"/>
              </a:rPr>
              <a:t>eachItem</a:t>
            </a:r>
            <a:r>
              <a:rPr lang="en-US" b="0" dirty="0">
                <a:solidFill>
                  <a:srgbClr val="0000FF"/>
                </a:solidFill>
                <a:effectLst/>
                <a:latin typeface="Consolas" panose="020B0609020204030204" pitchFamily="49" charset="0"/>
              </a:rPr>
              <a:t>}</a:t>
            </a:r>
            <a:r>
              <a:rPr lang="en-US" b="0" dirty="0">
                <a:solidFill>
                  <a:srgbClr val="000000"/>
                </a:solidFill>
                <a:effectLst/>
                <a:latin typeface="Consolas" panose="020B0609020204030204" pitchFamily="49" charset="0"/>
              </a:rPr>
              <a:t> </a:t>
            </a:r>
          </a:p>
          <a:p>
            <a:r>
              <a:rPr lang="en-US" dirty="0">
                <a:latin typeface="Consolas" panose="020B0609020204030204" pitchFamily="49" charset="0"/>
              </a:rPr>
              <a:t>                </a:t>
            </a:r>
            <a:r>
              <a:rPr lang="en-US" b="0" dirty="0">
                <a:solidFill>
                  <a:srgbClr val="E50000"/>
                </a:solidFill>
                <a:effectLst/>
                <a:latin typeface="Consolas" panose="020B0609020204030204" pitchFamily="49" charset="0"/>
              </a:rPr>
              <a:t>key</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a:solidFill>
                  <a:srgbClr val="001080"/>
                </a:solidFill>
                <a:effectLst/>
                <a:latin typeface="Consolas" panose="020B0609020204030204" pitchFamily="49" charset="0"/>
              </a:rPr>
              <a:t>eachItem</a:t>
            </a:r>
            <a:r>
              <a:rPr lang="en-US" b="0" dirty="0">
                <a:solidFill>
                  <a:srgbClr val="000000"/>
                </a:solidFill>
                <a:effectLst/>
                <a:latin typeface="Consolas" panose="020B0609020204030204" pitchFamily="49" charset="0"/>
              </a:rPr>
              <a:t>.</a:t>
            </a:r>
            <a:r>
              <a:rPr lang="en-US" b="0" dirty="0">
                <a:solidFill>
                  <a:srgbClr val="001080"/>
                </a:solidFill>
                <a:effectLst/>
                <a:latin typeface="Consolas" panose="020B0609020204030204" pitchFamily="49" charset="0"/>
              </a:rPr>
              <a:t>id</a:t>
            </a:r>
            <a:r>
              <a:rPr lang="en-US" b="0" dirty="0">
                <a:solidFill>
                  <a:srgbClr val="0000FF"/>
                </a:solidFill>
                <a:effectLst/>
                <a:latin typeface="Consolas" panose="020B0609020204030204" pitchFamily="49" charset="0"/>
              </a:rPr>
              <a:t>}</a:t>
            </a:r>
            <a:r>
              <a:rPr lang="en-US" b="0" dirty="0">
                <a:solidFill>
                  <a:srgbClr val="000000"/>
                </a:solidFill>
                <a:effectLst/>
                <a:latin typeface="Consolas" panose="020B0609020204030204" pitchFamily="49" charset="0"/>
              </a:rPr>
              <a:t> </a:t>
            </a:r>
          </a:p>
          <a:p>
            <a:r>
              <a:rPr lang="en-US" dirty="0">
                <a:latin typeface="Consolas" panose="020B0609020204030204" pitchFamily="49" charset="0"/>
              </a:rPr>
              <a:t>                </a:t>
            </a:r>
            <a:r>
              <a:rPr lang="en-US" b="0" dirty="0" err="1">
                <a:solidFill>
                  <a:srgbClr val="E50000"/>
                </a:solidFill>
                <a:effectLst/>
                <a:latin typeface="Consolas" panose="020B0609020204030204" pitchFamily="49" charset="0"/>
              </a:rPr>
              <a:t>onDelete</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001080"/>
                </a:solidFill>
                <a:effectLst/>
                <a:latin typeface="Consolas" panose="020B0609020204030204" pitchFamily="49" charset="0"/>
              </a:rPr>
              <a:t>props</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onDelete</a:t>
            </a:r>
            <a:r>
              <a:rPr lang="en-US" b="0" dirty="0">
                <a:solidFill>
                  <a:srgbClr val="0000FF"/>
                </a:solidFill>
                <a:effectLst/>
                <a:latin typeface="Consolas" panose="020B0609020204030204" pitchFamily="49" charset="0"/>
              </a:rPr>
              <a:t>}</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Tbody</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Table</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a:t>
            </a:r>
          </a:p>
        </p:txBody>
      </p:sp>
      <p:sp>
        <p:nvSpPr>
          <p:cNvPr id="3" name="Slide Number Placeholder 2">
            <a:extLst>
              <a:ext uri="{FF2B5EF4-FFF2-40B4-BE49-F238E27FC236}">
                <a16:creationId xmlns:a16="http://schemas.microsoft.com/office/drawing/2014/main" id="{04FC5F54-6154-B204-C2BA-CEAEC65DBF2E}"/>
              </a:ext>
            </a:extLst>
          </p:cNvPr>
          <p:cNvSpPr>
            <a:spLocks noGrp="1"/>
          </p:cNvSpPr>
          <p:nvPr>
            <p:ph type="sldNum" sz="quarter" idx="2"/>
          </p:nvPr>
        </p:nvSpPr>
        <p:spPr/>
        <p:txBody>
          <a:bodyPr/>
          <a:lstStyle/>
          <a:p>
            <a:fld id="{86CB4B4D-7CA3-9044-876B-883B54F8677D}" type="slidenum">
              <a:rPr lang="en-US" smtClean="0"/>
              <a:t>29</a:t>
            </a:fld>
            <a:endParaRPr lang="en-US"/>
          </a:p>
        </p:txBody>
      </p:sp>
      <p:sp>
        <p:nvSpPr>
          <p:cNvPr id="5" name="Rectangle: Rounded Corners 4">
            <a:extLst>
              <a:ext uri="{FF2B5EF4-FFF2-40B4-BE49-F238E27FC236}">
                <a16:creationId xmlns:a16="http://schemas.microsoft.com/office/drawing/2014/main" id="{F2C995A4-084C-A521-4700-38A6988E65B4}"/>
              </a:ext>
            </a:extLst>
          </p:cNvPr>
          <p:cNvSpPr/>
          <p:nvPr/>
        </p:nvSpPr>
        <p:spPr>
          <a:xfrm>
            <a:off x="4625466" y="5148024"/>
            <a:ext cx="6575933" cy="976329"/>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/Apps/</a:t>
            </a:r>
            <a:r>
              <a:rPr lang="en-US" sz="2400" dirty="0" err="1">
                <a:solidFill>
                  <a:schemeClr val="tx1"/>
                </a:solidFill>
              </a:rPr>
              <a:t>ToDoApp</a:t>
            </a:r>
            <a:r>
              <a:rPr lang="en-US" sz="2400" dirty="0">
                <a:solidFill>
                  <a:schemeClr val="tx1"/>
                </a:solidFill>
              </a:rPr>
              <a:t>/</a:t>
            </a:r>
            <a:r>
              <a:rPr lang="en-US" sz="2400" dirty="0" err="1">
                <a:solidFill>
                  <a:schemeClr val="tx1"/>
                </a:solidFill>
              </a:rPr>
              <a:t>ToDoListDisplay.tsx</a:t>
            </a:r>
            <a:endParaRPr lang="en-US" sz="2400" dirty="0">
              <a:solidFill>
                <a:schemeClr val="tx1"/>
              </a:solidFill>
            </a:endParaRPr>
          </a:p>
          <a:p>
            <a:pPr algn="ctr"/>
            <a:r>
              <a:rPr lang="en-US" sz="2400" dirty="0">
                <a:solidFill>
                  <a:schemeClr val="tx1"/>
                </a:solidFill>
              </a:rPr>
              <a:t>(styling deleted)</a:t>
            </a:r>
          </a:p>
        </p:txBody>
      </p:sp>
    </p:spTree>
    <p:extLst>
      <p:ext uri="{BB962C8B-B14F-4D97-AF65-F5344CB8AC3E}">
        <p14:creationId xmlns:p14="http://schemas.microsoft.com/office/powerpoint/2010/main" val="345352752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Title 3"/>
          <p:cNvSpPr txBox="1">
            <a:spLocks noGrp="1"/>
          </p:cNvSpPr>
          <p:nvPr>
            <p:ph type="title"/>
          </p:nvPr>
        </p:nvSpPr>
        <p:spPr>
          <a:prstGeom prst="rect">
            <a:avLst/>
          </a:prstGeom>
        </p:spPr>
        <p:txBody>
          <a:bodyPr>
            <a:normAutofit/>
          </a:bodyPr>
          <a:lstStyle>
            <a:lvl1pPr defTabSz="877823">
              <a:defRPr sz="4224"/>
            </a:lvl1pPr>
          </a:lstStyle>
          <a:p>
            <a:r>
              <a:rPr sz="3600" dirty="0"/>
              <a:t>HTML: The Markup Language of the Web</a:t>
            </a:r>
          </a:p>
        </p:txBody>
      </p:sp>
      <p:sp>
        <p:nvSpPr>
          <p:cNvPr id="126" name="Content Placeholder 4"/>
          <p:cNvSpPr txBox="1">
            <a:spLocks noGrp="1"/>
          </p:cNvSpPr>
          <p:nvPr>
            <p:ph type="body" sz="half" idx="1"/>
          </p:nvPr>
        </p:nvSpPr>
        <p:spPr>
          <a:prstGeom prst="rect">
            <a:avLst/>
          </a:prstGeom>
        </p:spPr>
        <p:txBody>
          <a:bodyPr/>
          <a:lstStyle/>
          <a:p>
            <a:r>
              <a:t>Language for describing structure of a document</a:t>
            </a:r>
          </a:p>
          <a:p>
            <a:endParaRPr/>
          </a:p>
          <a:p>
            <a:r>
              <a:t>Denotes hierarchy of elements</a:t>
            </a:r>
          </a:p>
          <a:p>
            <a:endParaRPr/>
          </a:p>
          <a:p>
            <a:r>
              <a:t>What might be elements in this document?</a:t>
            </a:r>
          </a:p>
        </p:txBody>
      </p:sp>
      <p:pic>
        <p:nvPicPr>
          <p:cNvPr id="127" name="Image" descr="Image"/>
          <p:cNvPicPr>
            <a:picLocks noChangeAspect="1"/>
          </p:cNvPicPr>
          <p:nvPr/>
        </p:nvPicPr>
        <p:blipFill>
          <a:blip r:embed="rId3"/>
          <a:stretch>
            <a:fillRect/>
          </a:stretch>
        </p:blipFill>
        <p:spPr>
          <a:xfrm>
            <a:off x="8005011" y="1825625"/>
            <a:ext cx="3785248" cy="4698165"/>
          </a:xfrm>
          <a:prstGeom prst="rect">
            <a:avLst/>
          </a:prstGeom>
          <a:ln w="12700">
            <a:miter lim="400000"/>
          </a:ln>
        </p:spPr>
      </p:pic>
      <p:sp>
        <p:nvSpPr>
          <p:cNvPr id="2" name="Slide Number Placeholder 1">
            <a:extLst>
              <a:ext uri="{FF2B5EF4-FFF2-40B4-BE49-F238E27FC236}">
                <a16:creationId xmlns:a16="http://schemas.microsoft.com/office/drawing/2014/main" id="{A3DB4FE9-C94D-F9BD-6CA0-614088C8D704}"/>
              </a:ext>
            </a:extLst>
          </p:cNvPr>
          <p:cNvSpPr>
            <a:spLocks noGrp="1"/>
          </p:cNvSpPr>
          <p:nvPr>
            <p:ph type="sldNum" sz="quarter" idx="2"/>
          </p:nvPr>
        </p:nvSpPr>
        <p:spPr/>
        <p:txBody>
          <a:bodyPr/>
          <a:lstStyle/>
          <a:p>
            <a:fld id="{86CB4B4D-7CA3-9044-876B-883B54F8677D}" type="slidenum">
              <a:rPr lang="en-US" smtClean="0"/>
              <a:t>3</a:t>
            </a:fld>
            <a:endParaRPr lang="en-US"/>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26">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26">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iterate>
                                    <p:tmAbs val="0"/>
                                  </p:iterate>
                                  <p:childTnLst>
                                    <p:set>
                                      <p:cBhvr>
                                        <p:cTn id="11" fill="hold"/>
                                        <p:tgtEl>
                                          <p:spTgt spid="126">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iterate>
                                    <p:tmAbs val="0"/>
                                  </p:iterate>
                                  <p:childTnLst>
                                    <p:set>
                                      <p:cBhvr>
                                        <p:cTn id="15" fill="hold"/>
                                        <p:tgtEl>
                                          <p:spTgt spid="126">
                                            <p:txEl>
                                              <p:pRg st="2" end="2"/>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iterate>
                                    <p:tmAbs val="0"/>
                                  </p:iterate>
                                  <p:childTnLst>
                                    <p:set>
                                      <p:cBhvr>
                                        <p:cTn id="18" fill="hold"/>
                                        <p:tgtEl>
                                          <p:spTgt spid="1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12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build="p"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DF217-23ED-A521-918A-7ED7836416FC}"/>
              </a:ext>
            </a:extLst>
          </p:cNvPr>
          <p:cNvSpPr>
            <a:spLocks noGrp="1"/>
          </p:cNvSpPr>
          <p:nvPr>
            <p:ph type="title"/>
          </p:nvPr>
        </p:nvSpPr>
        <p:spPr/>
        <p:txBody>
          <a:bodyPr/>
          <a:lstStyle/>
          <a:p>
            <a:r>
              <a:rPr lang="en-US" dirty="0"/>
              <a:t>But using map comes with a big gotcha.</a:t>
            </a:r>
          </a:p>
        </p:txBody>
      </p:sp>
      <p:sp>
        <p:nvSpPr>
          <p:cNvPr id="3" name="Slide Number Placeholder 2">
            <a:extLst>
              <a:ext uri="{FF2B5EF4-FFF2-40B4-BE49-F238E27FC236}">
                <a16:creationId xmlns:a16="http://schemas.microsoft.com/office/drawing/2014/main" id="{4BC6C484-D716-17C7-CB17-E1673EB9EE27}"/>
              </a:ext>
            </a:extLst>
          </p:cNvPr>
          <p:cNvSpPr>
            <a:spLocks noGrp="1"/>
          </p:cNvSpPr>
          <p:nvPr>
            <p:ph type="sldNum" sz="quarter" idx="2"/>
          </p:nvPr>
        </p:nvSpPr>
        <p:spPr/>
        <p:txBody>
          <a:bodyPr/>
          <a:lstStyle/>
          <a:p>
            <a:fld id="{86CB4B4D-7CA3-9044-876B-883B54F8677D}" type="slidenum">
              <a:rPr lang="en-US" smtClean="0"/>
              <a:t>30</a:t>
            </a:fld>
            <a:endParaRPr lang="en-US"/>
          </a:p>
        </p:txBody>
      </p:sp>
      <p:sp>
        <p:nvSpPr>
          <p:cNvPr id="7" name="TextBox 6">
            <a:extLst>
              <a:ext uri="{FF2B5EF4-FFF2-40B4-BE49-F238E27FC236}">
                <a16:creationId xmlns:a16="http://schemas.microsoft.com/office/drawing/2014/main" id="{FFE54425-CBD8-67E4-4A79-A75D448FBA92}"/>
              </a:ext>
            </a:extLst>
          </p:cNvPr>
          <p:cNvSpPr txBox="1"/>
          <p:nvPr/>
        </p:nvSpPr>
        <p:spPr>
          <a:xfrm>
            <a:off x="491289" y="1502688"/>
            <a:ext cx="11444037" cy="42473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b="0" dirty="0">
                <a:solidFill>
                  <a:srgbClr val="AF00DB"/>
                </a:solidFill>
                <a:effectLst/>
                <a:latin typeface="Consolas" panose="020B0609020204030204" pitchFamily="49" charset="0"/>
              </a:rPr>
              <a:t>export</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function</a:t>
            </a:r>
            <a:r>
              <a:rPr lang="en-US" b="0" dirty="0">
                <a:solidFill>
                  <a:srgbClr val="000000"/>
                </a:solidFill>
                <a:effectLst/>
                <a:latin typeface="Consolas" panose="020B0609020204030204" pitchFamily="49" charset="0"/>
              </a:rPr>
              <a:t> </a:t>
            </a:r>
            <a:r>
              <a:rPr lang="en-US" b="0" dirty="0" err="1">
                <a:solidFill>
                  <a:srgbClr val="795E26"/>
                </a:solidFill>
                <a:effectLst/>
                <a:latin typeface="Consolas" panose="020B0609020204030204" pitchFamily="49" charset="0"/>
              </a:rPr>
              <a:t>ToDoListDisplay</a:t>
            </a:r>
            <a:r>
              <a:rPr lang="en-US" b="0" dirty="0">
                <a:solidFill>
                  <a:srgbClr val="000000"/>
                </a:solidFill>
                <a:effectLst/>
                <a:latin typeface="Consolas" panose="020B0609020204030204" pitchFamily="49" charset="0"/>
              </a:rPr>
              <a:t>(</a:t>
            </a:r>
            <a:r>
              <a:rPr lang="en-US" b="0" dirty="0">
                <a:solidFill>
                  <a:srgbClr val="001080"/>
                </a:solidFill>
                <a:effectLst/>
                <a:latin typeface="Consolas" panose="020B0609020204030204" pitchFamily="49" charset="0"/>
              </a:rPr>
              <a:t>props</a:t>
            </a:r>
            <a:r>
              <a:rPr lang="en-US" b="0" dirty="0">
                <a:solidFill>
                  <a:srgbClr val="000000"/>
                </a:solidFill>
                <a:effectLst/>
                <a:latin typeface="Consolas" panose="020B0609020204030204" pitchFamily="49" charset="0"/>
              </a:rPr>
              <a:t>: { </a:t>
            </a:r>
            <a:r>
              <a:rPr lang="en-US" b="0" dirty="0">
                <a:solidFill>
                  <a:srgbClr val="001080"/>
                </a:solidFill>
                <a:effectLst/>
                <a:latin typeface="Consolas" panose="020B0609020204030204" pitchFamily="49" charset="0"/>
              </a:rPr>
              <a:t>items</a:t>
            </a:r>
            <a:r>
              <a:rPr lang="en-US" b="0" dirty="0">
                <a:solidFill>
                  <a:srgbClr val="000000"/>
                </a:solidFill>
                <a:effectLst/>
                <a:latin typeface="Consolas" panose="020B0609020204030204" pitchFamily="49" charset="0"/>
              </a:rPr>
              <a:t>: </a:t>
            </a:r>
            <a:r>
              <a:rPr lang="en-US" b="0" dirty="0" err="1">
                <a:solidFill>
                  <a:srgbClr val="267F99"/>
                </a:solidFill>
                <a:effectLst/>
                <a:latin typeface="Consolas" panose="020B0609020204030204" pitchFamily="49" charset="0"/>
              </a:rPr>
              <a:t>ToDoItem</a:t>
            </a:r>
            <a:r>
              <a:rPr lang="en-US" b="0" dirty="0">
                <a:solidFill>
                  <a:srgbClr val="000000"/>
                </a:solidFill>
                <a:effectLst/>
                <a:latin typeface="Consolas" panose="020B0609020204030204" pitchFamily="49" charset="0"/>
              </a:rPr>
              <a:t>[], </a:t>
            </a:r>
          </a:p>
          <a:p>
            <a:r>
              <a:rPr lang="en-US" dirty="0">
                <a:latin typeface="Consolas" panose="020B0609020204030204" pitchFamily="49" charset="0"/>
              </a:rPr>
              <a:t>                                         </a:t>
            </a:r>
            <a:r>
              <a:rPr lang="en-US" b="0" dirty="0" err="1">
                <a:solidFill>
                  <a:srgbClr val="795E26"/>
                </a:solidFill>
                <a:effectLst/>
                <a:latin typeface="Consolas" panose="020B0609020204030204" pitchFamily="49" charset="0"/>
              </a:rPr>
              <a:t>onDelete</a:t>
            </a:r>
            <a:r>
              <a:rPr lang="en-US" b="0" dirty="0">
                <a:solidFill>
                  <a:srgbClr val="000000"/>
                </a:solidFill>
                <a:effectLst/>
                <a:latin typeface="Consolas" panose="020B0609020204030204" pitchFamily="49" charset="0"/>
              </a:rPr>
              <a:t>:(</a:t>
            </a:r>
            <a:r>
              <a:rPr lang="en-US" b="0" dirty="0" err="1">
                <a:solidFill>
                  <a:srgbClr val="001080"/>
                </a:solidFill>
                <a:effectLst/>
                <a:latin typeface="Consolas" panose="020B0609020204030204" pitchFamily="49" charset="0"/>
              </a:rPr>
              <a:t>id</a:t>
            </a:r>
            <a:r>
              <a:rPr lang="en-US" b="0" dirty="0" err="1">
                <a:solidFill>
                  <a:srgbClr val="000000"/>
                </a:solidFill>
                <a:effectLst/>
                <a:latin typeface="Consolas" panose="020B0609020204030204" pitchFamily="49" charset="0"/>
              </a:rPr>
              <a:t>:</a:t>
            </a:r>
            <a:r>
              <a:rPr lang="en-US" b="0" dirty="0" err="1">
                <a:solidFill>
                  <a:srgbClr val="267F99"/>
                </a:solidFill>
                <a:effectLst/>
                <a:latin typeface="Consolas" panose="020B0609020204030204" pitchFamily="49" charset="0"/>
              </a:rPr>
              <a:t>string</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r>
              <a:rPr lang="en-US" b="0" dirty="0">
                <a:solidFill>
                  <a:srgbClr val="267F99"/>
                </a:solidFill>
                <a:effectLst/>
                <a:latin typeface="Consolas" panose="020B0609020204030204" pitchFamily="49" charset="0"/>
              </a:rPr>
              <a:t>void</a:t>
            </a:r>
            <a:r>
              <a:rPr lang="en-US" b="0" dirty="0">
                <a:solidFill>
                  <a:srgbClr val="000000"/>
                </a:solidFill>
                <a:effectLst/>
                <a:latin typeface="Consolas" panose="020B0609020204030204" pitchFamily="49" charset="0"/>
              </a:rPr>
              <a:t> }) </a:t>
            </a:r>
          </a:p>
          <a:p>
            <a:r>
              <a:rPr lang="en-US" b="0" dirty="0">
                <a:solidFill>
                  <a:srgbClr val="000000"/>
                </a:solidFill>
                <a:effectLst/>
                <a:latin typeface="Consolas" panose="020B0609020204030204" pitchFamily="49" charset="0"/>
              </a:rPr>
              <a:t>  </a:t>
            </a:r>
            <a:r>
              <a:rPr lang="en-US" b="0" dirty="0">
                <a:solidFill>
                  <a:srgbClr val="AF00DB"/>
                </a:solidFill>
                <a:effectLst/>
                <a:latin typeface="Consolas" panose="020B0609020204030204" pitchFamily="49" charset="0"/>
              </a:rPr>
              <a:t>return</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Table</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Tbody</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FF"/>
                </a:solidFill>
                <a:effectLst/>
                <a:latin typeface="Consolas" panose="020B0609020204030204" pitchFamily="49" charset="0"/>
              </a:rPr>
              <a:t>       {</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err="1">
                <a:solidFill>
                  <a:srgbClr val="001080"/>
                </a:solidFill>
                <a:effectLst/>
                <a:latin typeface="Consolas" panose="020B0609020204030204" pitchFamily="49" charset="0"/>
              </a:rPr>
              <a:t>props</a:t>
            </a:r>
            <a:r>
              <a:rPr lang="en-US" b="0" dirty="0" err="1">
                <a:solidFill>
                  <a:srgbClr val="000000"/>
                </a:solidFill>
                <a:effectLst/>
                <a:latin typeface="Consolas" panose="020B0609020204030204" pitchFamily="49" charset="0"/>
              </a:rPr>
              <a:t>.</a:t>
            </a:r>
            <a:r>
              <a:rPr lang="en-US" b="0" dirty="0" err="1">
                <a:solidFill>
                  <a:srgbClr val="001080"/>
                </a:solidFill>
                <a:effectLst/>
                <a:latin typeface="Consolas" panose="020B0609020204030204" pitchFamily="49" charset="0"/>
              </a:rPr>
              <a:t>items</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map</a:t>
            </a:r>
            <a:r>
              <a:rPr lang="en-US" b="0" dirty="0">
                <a:solidFill>
                  <a:srgbClr val="000000"/>
                </a:solidFill>
                <a:effectLst/>
                <a:latin typeface="Consolas" panose="020B0609020204030204" pitchFamily="49" charset="0"/>
              </a:rPr>
              <a:t>((</a:t>
            </a:r>
            <a:r>
              <a:rPr lang="en-US" b="0" dirty="0" err="1">
                <a:solidFill>
                  <a:srgbClr val="001080"/>
                </a:solidFill>
                <a:effectLst/>
                <a:latin typeface="Consolas" panose="020B0609020204030204" pitchFamily="49" charset="0"/>
              </a:rPr>
              <a:t>eachItem</a:t>
            </a:r>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=&gt;</a:t>
            </a:r>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ToDoItemDisplay</a:t>
            </a:r>
            <a:r>
              <a:rPr lang="en-US" b="0" dirty="0">
                <a:solidFill>
                  <a:srgbClr val="000000"/>
                </a:solidFill>
                <a:effectLst/>
                <a:latin typeface="Consolas" panose="020B0609020204030204" pitchFamily="49" charset="0"/>
              </a:rPr>
              <a:t> </a:t>
            </a:r>
            <a:r>
              <a:rPr lang="en-US" b="0" dirty="0">
                <a:solidFill>
                  <a:srgbClr val="E50000"/>
                </a:solidFill>
                <a:effectLst/>
                <a:latin typeface="Consolas" panose="020B0609020204030204" pitchFamily="49" charset="0"/>
              </a:rPr>
              <a:t>item</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001080"/>
                </a:solidFill>
                <a:effectLst/>
                <a:latin typeface="Consolas" panose="020B0609020204030204" pitchFamily="49" charset="0"/>
              </a:rPr>
              <a:t>eachItem</a:t>
            </a:r>
            <a:r>
              <a:rPr lang="en-US" b="0" dirty="0">
                <a:solidFill>
                  <a:srgbClr val="0000FF"/>
                </a:solidFill>
                <a:effectLst/>
                <a:latin typeface="Consolas" panose="020B0609020204030204" pitchFamily="49" charset="0"/>
              </a:rPr>
              <a:t>}</a:t>
            </a:r>
            <a:r>
              <a:rPr lang="en-US" b="0" dirty="0">
                <a:solidFill>
                  <a:srgbClr val="000000"/>
                </a:solidFill>
                <a:effectLst/>
                <a:latin typeface="Consolas" panose="020B0609020204030204" pitchFamily="49" charset="0"/>
              </a:rPr>
              <a:t> </a:t>
            </a:r>
          </a:p>
          <a:p>
            <a:r>
              <a:rPr lang="en-US" dirty="0">
                <a:latin typeface="Consolas" panose="020B0609020204030204" pitchFamily="49" charset="0"/>
              </a:rPr>
              <a:t>                </a:t>
            </a:r>
            <a:r>
              <a:rPr lang="en-US" b="0" dirty="0">
                <a:solidFill>
                  <a:srgbClr val="E50000"/>
                </a:solidFill>
                <a:effectLst/>
                <a:highlight>
                  <a:srgbClr val="FFFF00"/>
                </a:highlight>
                <a:latin typeface="Consolas" panose="020B0609020204030204" pitchFamily="49" charset="0"/>
              </a:rPr>
              <a:t>key</a:t>
            </a:r>
            <a:r>
              <a:rPr lang="en-US" b="0" dirty="0">
                <a:solidFill>
                  <a:srgbClr val="000000"/>
                </a:solidFill>
                <a:effectLst/>
                <a:highlight>
                  <a:srgbClr val="FFFF00"/>
                </a:highlight>
                <a:latin typeface="Consolas" panose="020B0609020204030204" pitchFamily="49" charset="0"/>
              </a:rPr>
              <a:t>=</a:t>
            </a:r>
            <a:r>
              <a:rPr lang="en-US" b="0" dirty="0">
                <a:solidFill>
                  <a:srgbClr val="0000FF"/>
                </a:solidFill>
                <a:effectLst/>
                <a:highlight>
                  <a:srgbClr val="FFFF00"/>
                </a:highlight>
                <a:latin typeface="Consolas" panose="020B0609020204030204" pitchFamily="49" charset="0"/>
              </a:rPr>
              <a:t>{</a:t>
            </a:r>
            <a:r>
              <a:rPr lang="en-US" b="0" dirty="0">
                <a:solidFill>
                  <a:srgbClr val="001080"/>
                </a:solidFill>
                <a:effectLst/>
                <a:highlight>
                  <a:srgbClr val="FFFF00"/>
                </a:highlight>
                <a:latin typeface="Consolas" panose="020B0609020204030204" pitchFamily="49" charset="0"/>
              </a:rPr>
              <a:t>eachItem</a:t>
            </a:r>
            <a:r>
              <a:rPr lang="en-US" b="0" dirty="0">
                <a:solidFill>
                  <a:srgbClr val="000000"/>
                </a:solidFill>
                <a:effectLst/>
                <a:highlight>
                  <a:srgbClr val="FFFF00"/>
                </a:highlight>
                <a:latin typeface="Consolas" panose="020B0609020204030204" pitchFamily="49" charset="0"/>
              </a:rPr>
              <a:t>.</a:t>
            </a:r>
            <a:r>
              <a:rPr lang="en-US" b="0" dirty="0">
                <a:solidFill>
                  <a:srgbClr val="001080"/>
                </a:solidFill>
                <a:effectLst/>
                <a:highlight>
                  <a:srgbClr val="FFFF00"/>
                </a:highlight>
                <a:latin typeface="Consolas" panose="020B0609020204030204" pitchFamily="49" charset="0"/>
              </a:rPr>
              <a:t>id</a:t>
            </a:r>
            <a:r>
              <a:rPr lang="en-US" b="0" dirty="0">
                <a:solidFill>
                  <a:srgbClr val="0000FF"/>
                </a:solidFill>
                <a:effectLst/>
                <a:highlight>
                  <a:srgbClr val="FFFF00"/>
                </a:highlight>
                <a:latin typeface="Consolas" panose="020B0609020204030204" pitchFamily="49" charset="0"/>
              </a:rPr>
              <a:t>}</a:t>
            </a:r>
            <a:r>
              <a:rPr lang="en-US" b="0" dirty="0">
                <a:solidFill>
                  <a:srgbClr val="000000"/>
                </a:solidFill>
                <a:effectLst/>
                <a:highlight>
                  <a:srgbClr val="FFFF00"/>
                </a:highlight>
                <a:latin typeface="Consolas" panose="020B0609020204030204" pitchFamily="49" charset="0"/>
              </a:rPr>
              <a:t> </a:t>
            </a:r>
          </a:p>
          <a:p>
            <a:r>
              <a:rPr lang="en-US" dirty="0">
                <a:latin typeface="Consolas" panose="020B0609020204030204" pitchFamily="49" charset="0"/>
              </a:rPr>
              <a:t>                </a:t>
            </a:r>
            <a:r>
              <a:rPr lang="en-US" b="0" dirty="0" err="1">
                <a:solidFill>
                  <a:srgbClr val="E50000"/>
                </a:solidFill>
                <a:effectLst/>
                <a:latin typeface="Consolas" panose="020B0609020204030204" pitchFamily="49" charset="0"/>
              </a:rPr>
              <a:t>onDelete</a:t>
            </a:r>
            <a:r>
              <a:rPr lang="en-US" b="0" dirty="0">
                <a:solidFill>
                  <a:srgbClr val="000000"/>
                </a:solidFill>
                <a:effectLst/>
                <a:latin typeface="Consolas" panose="020B0609020204030204" pitchFamily="49" charset="0"/>
              </a:rPr>
              <a:t>=</a:t>
            </a:r>
            <a:r>
              <a:rPr lang="en-US" b="0" dirty="0">
                <a:solidFill>
                  <a:srgbClr val="0000FF"/>
                </a:solidFill>
                <a:effectLst/>
                <a:latin typeface="Consolas" panose="020B0609020204030204" pitchFamily="49" charset="0"/>
              </a:rPr>
              <a:t>{</a:t>
            </a:r>
            <a:r>
              <a:rPr lang="en-US" b="0" dirty="0" err="1">
                <a:solidFill>
                  <a:srgbClr val="001080"/>
                </a:solidFill>
                <a:effectLst/>
                <a:latin typeface="Consolas" panose="020B0609020204030204" pitchFamily="49" charset="0"/>
              </a:rPr>
              <a:t>props</a:t>
            </a:r>
            <a:r>
              <a:rPr lang="en-US" b="0" dirty="0" err="1">
                <a:solidFill>
                  <a:srgbClr val="000000"/>
                </a:solidFill>
                <a:effectLst/>
                <a:latin typeface="Consolas" panose="020B0609020204030204" pitchFamily="49" charset="0"/>
              </a:rPr>
              <a:t>.</a:t>
            </a:r>
            <a:r>
              <a:rPr lang="en-US" b="0" dirty="0" err="1">
                <a:solidFill>
                  <a:srgbClr val="795E26"/>
                </a:solidFill>
                <a:effectLst/>
                <a:latin typeface="Consolas" panose="020B0609020204030204" pitchFamily="49" charset="0"/>
              </a:rPr>
              <a:t>onDelete</a:t>
            </a:r>
            <a:r>
              <a:rPr lang="en-US" b="0" dirty="0">
                <a:solidFill>
                  <a:srgbClr val="0000FF"/>
                </a:solidFill>
                <a:effectLst/>
                <a:latin typeface="Consolas" panose="020B0609020204030204" pitchFamily="49" charset="0"/>
              </a:rPr>
              <a:t>}</a:t>
            </a:r>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/&gt;</a:t>
            </a:r>
            <a:r>
              <a:rPr lang="en-US" b="0" dirty="0">
                <a:solidFill>
                  <a:srgbClr val="000000"/>
                </a:solidFill>
                <a:effectLst/>
                <a:latin typeface="Consolas" panose="020B0609020204030204" pitchFamily="49" charset="0"/>
              </a:rPr>
              <a:t>)</a:t>
            </a:r>
          </a:p>
          <a:p>
            <a:r>
              <a:rPr lang="en-US" b="0" dirty="0">
                <a:solidFill>
                  <a:srgbClr val="000000"/>
                </a:solidFill>
                <a:effectLst/>
                <a:latin typeface="Consolas" panose="020B0609020204030204" pitchFamily="49" charset="0"/>
              </a:rPr>
              <a:t>        </a:t>
            </a:r>
            <a:r>
              <a:rPr lang="en-US" b="0" dirty="0">
                <a:solidFill>
                  <a:srgbClr val="0000FF"/>
                </a:solidFill>
                <a:effectLst/>
                <a:latin typeface="Consolas" panose="020B0609020204030204" pitchFamily="49" charset="0"/>
              </a:rPr>
              <a: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err="1">
                <a:solidFill>
                  <a:srgbClr val="267F99"/>
                </a:solidFill>
                <a:effectLst/>
                <a:latin typeface="Consolas" panose="020B0609020204030204" pitchFamily="49" charset="0"/>
              </a:rPr>
              <a:t>Tbody</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r>
              <a:rPr lang="en-US" b="0" dirty="0">
                <a:solidFill>
                  <a:srgbClr val="800000"/>
                </a:solidFill>
                <a:effectLst/>
                <a:latin typeface="Consolas" panose="020B0609020204030204" pitchFamily="49" charset="0"/>
              </a:rPr>
              <a:t>&lt;/</a:t>
            </a:r>
            <a:r>
              <a:rPr lang="en-US" b="0" dirty="0">
                <a:solidFill>
                  <a:srgbClr val="267F99"/>
                </a:solidFill>
                <a:effectLst/>
                <a:latin typeface="Consolas" panose="020B0609020204030204" pitchFamily="49" charset="0"/>
              </a:rPr>
              <a:t>Table</a:t>
            </a:r>
            <a:r>
              <a:rPr lang="en-US" b="0" dirty="0">
                <a:solidFill>
                  <a:srgbClr val="800000"/>
                </a:solidFill>
                <a:effectLst/>
                <a:latin typeface="Consolas" panose="020B0609020204030204" pitchFamily="49" charset="0"/>
              </a:rPr>
              <a:t>&gt;</a:t>
            </a:r>
            <a:endParaRPr lang="en-US" b="0" dirty="0">
              <a:solidFill>
                <a:srgbClr val="000000"/>
              </a:solidFill>
              <a:effectLst/>
              <a:latin typeface="Consolas" panose="020B0609020204030204" pitchFamily="49" charset="0"/>
            </a:endParaRPr>
          </a:p>
          <a:p>
            <a:r>
              <a:rPr lang="en-US" b="0" dirty="0">
                <a:solidFill>
                  <a:srgbClr val="000000"/>
                </a:solidFill>
                <a:effectLst/>
                <a:latin typeface="Consolas" panose="020B0609020204030204" pitchFamily="49" charset="0"/>
              </a:rPr>
              <a:t>  )</a:t>
            </a:r>
          </a:p>
          <a:p>
            <a:r>
              <a:rPr lang="en-US" b="0" dirty="0">
                <a:solidFill>
                  <a:srgbClr val="000000"/>
                </a:solidFill>
                <a:effectLst/>
                <a:latin typeface="Consolas" panose="020B0609020204030204" pitchFamily="49" charset="0"/>
              </a:rPr>
              <a:t>}</a:t>
            </a:r>
          </a:p>
        </p:txBody>
      </p:sp>
      <p:sp>
        <p:nvSpPr>
          <p:cNvPr id="4" name="Rectangle: Rounded Corners 3">
            <a:extLst>
              <a:ext uri="{FF2B5EF4-FFF2-40B4-BE49-F238E27FC236}">
                <a16:creationId xmlns:a16="http://schemas.microsoft.com/office/drawing/2014/main" id="{BD21A555-06C7-6CB6-A169-9C908E26A8D8}"/>
              </a:ext>
            </a:extLst>
          </p:cNvPr>
          <p:cNvSpPr/>
          <p:nvPr/>
        </p:nvSpPr>
        <p:spPr>
          <a:xfrm>
            <a:off x="4625466" y="5148024"/>
            <a:ext cx="6575933" cy="976329"/>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/Apps/</a:t>
            </a:r>
            <a:r>
              <a:rPr lang="en-US" sz="2400" dirty="0" err="1">
                <a:solidFill>
                  <a:schemeClr val="tx1"/>
                </a:solidFill>
              </a:rPr>
              <a:t>ToDoApp</a:t>
            </a:r>
            <a:r>
              <a:rPr lang="en-US" sz="2400" dirty="0">
                <a:solidFill>
                  <a:schemeClr val="tx1"/>
                </a:solidFill>
              </a:rPr>
              <a:t>/</a:t>
            </a:r>
            <a:r>
              <a:rPr lang="en-US" sz="2400" dirty="0" err="1">
                <a:solidFill>
                  <a:schemeClr val="tx1"/>
                </a:solidFill>
              </a:rPr>
              <a:t>ToDoListDisplay.tsx</a:t>
            </a:r>
            <a:endParaRPr lang="en-US" sz="2400" dirty="0">
              <a:solidFill>
                <a:schemeClr val="tx1"/>
              </a:solidFill>
            </a:endParaRPr>
          </a:p>
          <a:p>
            <a:pPr algn="ctr"/>
            <a:r>
              <a:rPr lang="en-US" sz="2400" dirty="0">
                <a:solidFill>
                  <a:schemeClr val="tx1"/>
                </a:solidFill>
              </a:rPr>
              <a:t>(styling deleted)</a:t>
            </a:r>
          </a:p>
        </p:txBody>
      </p:sp>
    </p:spTree>
    <p:extLst>
      <p:ext uri="{BB962C8B-B14F-4D97-AF65-F5344CB8AC3E}">
        <p14:creationId xmlns:p14="http://schemas.microsoft.com/office/powerpoint/2010/main" val="135205990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BE85A-7446-FC7F-7FB2-0CC287AAA29D}"/>
              </a:ext>
            </a:extLst>
          </p:cNvPr>
          <p:cNvSpPr>
            <a:spLocks noGrp="1"/>
          </p:cNvSpPr>
          <p:nvPr>
            <p:ph type="title"/>
          </p:nvPr>
        </p:nvSpPr>
        <p:spPr/>
        <p:txBody>
          <a:bodyPr/>
          <a:lstStyle/>
          <a:p>
            <a:r>
              <a:rPr lang="en-US" dirty="0"/>
              <a:t>The </a:t>
            </a:r>
            <a:r>
              <a:rPr lang="en-US" dirty="0" err="1"/>
              <a:t>ToDo</a:t>
            </a:r>
            <a:r>
              <a:rPr lang="en-US" dirty="0"/>
              <a:t> App </a:t>
            </a:r>
          </a:p>
        </p:txBody>
      </p:sp>
      <p:sp>
        <p:nvSpPr>
          <p:cNvPr id="4" name="TextBox 3">
            <a:extLst>
              <a:ext uri="{FF2B5EF4-FFF2-40B4-BE49-F238E27FC236}">
                <a16:creationId xmlns:a16="http://schemas.microsoft.com/office/drawing/2014/main" id="{2DBC4FAA-7127-0C5B-799E-F2E7D72D9AF4}"/>
              </a:ext>
            </a:extLst>
          </p:cNvPr>
          <p:cNvSpPr txBox="1"/>
          <p:nvPr/>
        </p:nvSpPr>
        <p:spPr>
          <a:xfrm>
            <a:off x="433137" y="1325563"/>
            <a:ext cx="10920663" cy="57554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600" b="0" dirty="0">
                <a:solidFill>
                  <a:srgbClr val="AF00DB"/>
                </a:solidFill>
                <a:effectLst/>
                <a:latin typeface="Consolas" panose="020B0609020204030204" pitchFamily="49" charset="0"/>
              </a:rPr>
              <a:t>export</a:t>
            </a:r>
            <a:r>
              <a:rPr lang="en-US" sz="1600" b="0" dirty="0">
                <a:solidFill>
                  <a:srgbClr val="000000"/>
                </a:solidFill>
                <a:effectLst/>
                <a:latin typeface="Consolas" panose="020B0609020204030204" pitchFamily="49" charset="0"/>
              </a:rPr>
              <a:t> </a:t>
            </a:r>
            <a:r>
              <a:rPr lang="en-US" sz="1600" b="0" dirty="0">
                <a:solidFill>
                  <a:srgbClr val="AF00DB"/>
                </a:solidFill>
                <a:effectLst/>
                <a:latin typeface="Consolas" panose="020B0609020204030204" pitchFamily="49" charset="0"/>
              </a:rPr>
              <a:t>default</a:t>
            </a:r>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function</a:t>
            </a:r>
            <a:r>
              <a:rPr lang="en-US" sz="1600" b="0" dirty="0">
                <a:solidFill>
                  <a:srgbClr val="000000"/>
                </a:solidFill>
                <a:effectLst/>
                <a:latin typeface="Consolas" panose="020B0609020204030204" pitchFamily="49" charset="0"/>
              </a:rPr>
              <a:t> </a:t>
            </a:r>
            <a:r>
              <a:rPr lang="en-US" sz="1600" b="0" dirty="0" err="1">
                <a:solidFill>
                  <a:srgbClr val="795E26"/>
                </a:solidFill>
                <a:effectLst/>
                <a:latin typeface="Consolas" panose="020B0609020204030204" pitchFamily="49" charset="0"/>
              </a:rPr>
              <a:t>ToDoApp</a:t>
            </a:r>
            <a:r>
              <a:rPr lang="en-US" sz="1600" b="0" dirty="0">
                <a:solidFill>
                  <a:srgbClr val="000000"/>
                </a:solidFill>
                <a:effectLst/>
                <a:latin typeface="Consolas" panose="020B0609020204030204" pitchFamily="49" charset="0"/>
              </a:rPr>
              <a:t> () {</a:t>
            </a:r>
          </a:p>
          <a:p>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const</a:t>
            </a:r>
            <a:r>
              <a:rPr lang="en-US" sz="1600" b="0" dirty="0">
                <a:solidFill>
                  <a:srgbClr val="000000"/>
                </a:solidFill>
                <a:effectLst/>
                <a:latin typeface="Consolas" panose="020B0609020204030204" pitchFamily="49" charset="0"/>
              </a:rPr>
              <a:t> [</a:t>
            </a:r>
            <a:r>
              <a:rPr lang="en-US" sz="1600" b="0" dirty="0" err="1">
                <a:solidFill>
                  <a:srgbClr val="0070C1"/>
                </a:solidFill>
                <a:effectLst/>
                <a:latin typeface="Consolas" panose="020B0609020204030204" pitchFamily="49" charset="0"/>
              </a:rPr>
              <a:t>todoList</a:t>
            </a:r>
            <a:r>
              <a:rPr lang="en-US" sz="1600" b="0" dirty="0" err="1">
                <a:solidFill>
                  <a:srgbClr val="000000"/>
                </a:solidFill>
                <a:effectLst/>
                <a:latin typeface="Consolas" panose="020B0609020204030204" pitchFamily="49" charset="0"/>
              </a:rPr>
              <a:t>,</a:t>
            </a:r>
            <a:r>
              <a:rPr lang="en-US" sz="1600" b="0" dirty="0" err="1">
                <a:solidFill>
                  <a:srgbClr val="795E26"/>
                </a:solidFill>
                <a:effectLst/>
                <a:latin typeface="Consolas" panose="020B0609020204030204" pitchFamily="49" charset="0"/>
              </a:rPr>
              <a:t>setTodolist</a:t>
            </a:r>
            <a:r>
              <a:rPr lang="en-US" sz="1600" b="0" dirty="0">
                <a:solidFill>
                  <a:srgbClr val="000000"/>
                </a:solidFill>
                <a:effectLst/>
                <a:latin typeface="Consolas" panose="020B0609020204030204" pitchFamily="49" charset="0"/>
              </a:rPr>
              <a:t>] = </a:t>
            </a:r>
            <a:r>
              <a:rPr lang="en-US" sz="1600" b="0" dirty="0" err="1">
                <a:solidFill>
                  <a:srgbClr val="795E26"/>
                </a:solidFill>
                <a:effectLst/>
                <a:latin typeface="Consolas" panose="020B0609020204030204" pitchFamily="49" charset="0"/>
              </a:rPr>
              <a:t>useState</a:t>
            </a:r>
            <a:r>
              <a:rPr lang="en-US" sz="1600" b="0" dirty="0">
                <a:solidFill>
                  <a:srgbClr val="000000"/>
                </a:solidFill>
                <a:effectLst/>
                <a:latin typeface="Consolas" panose="020B0609020204030204" pitchFamily="49" charset="0"/>
              </a:rPr>
              <a:t>&lt;</a:t>
            </a:r>
            <a:r>
              <a:rPr lang="en-US" sz="1600" b="0" dirty="0" err="1">
                <a:solidFill>
                  <a:srgbClr val="267F99"/>
                </a:solidFill>
                <a:effectLst/>
                <a:latin typeface="Consolas" panose="020B0609020204030204" pitchFamily="49" charset="0"/>
              </a:rPr>
              <a:t>ToDoItem</a:t>
            </a:r>
            <a:r>
              <a:rPr lang="en-US" sz="1600" b="0" dirty="0">
                <a:solidFill>
                  <a:srgbClr val="000000"/>
                </a:solidFill>
                <a:effectLst/>
                <a:latin typeface="Consolas" panose="020B0609020204030204" pitchFamily="49" charset="0"/>
              </a:rPr>
              <a:t>[]&gt;([])</a:t>
            </a:r>
          </a:p>
          <a:p>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const</a:t>
            </a:r>
            <a:r>
              <a:rPr lang="en-US" sz="1600" b="0" dirty="0">
                <a:solidFill>
                  <a:srgbClr val="000000"/>
                </a:solidFill>
                <a:effectLst/>
                <a:latin typeface="Consolas" panose="020B0609020204030204" pitchFamily="49" charset="0"/>
              </a:rPr>
              <a:t> [</a:t>
            </a:r>
            <a:r>
              <a:rPr lang="en-US" sz="1600" b="0" dirty="0" err="1">
                <a:solidFill>
                  <a:srgbClr val="0070C1"/>
                </a:solidFill>
                <a:effectLst/>
                <a:latin typeface="Consolas" panose="020B0609020204030204" pitchFamily="49" charset="0"/>
              </a:rPr>
              <a:t>itemKey</a:t>
            </a:r>
            <a:r>
              <a:rPr lang="en-US" sz="1600" b="0" dirty="0" err="1">
                <a:solidFill>
                  <a:srgbClr val="000000"/>
                </a:solidFill>
                <a:effectLst/>
                <a:latin typeface="Consolas" panose="020B0609020204030204" pitchFamily="49" charset="0"/>
              </a:rPr>
              <a:t>,</a:t>
            </a:r>
            <a:r>
              <a:rPr lang="en-US" sz="1600" b="0" dirty="0" err="1">
                <a:solidFill>
                  <a:srgbClr val="795E26"/>
                </a:solidFill>
                <a:effectLst/>
                <a:latin typeface="Consolas" panose="020B0609020204030204" pitchFamily="49" charset="0"/>
              </a:rPr>
              <a:t>setItemKey</a:t>
            </a:r>
            <a:r>
              <a:rPr lang="en-US" sz="1600" b="0" dirty="0">
                <a:solidFill>
                  <a:srgbClr val="000000"/>
                </a:solidFill>
                <a:effectLst/>
                <a:latin typeface="Consolas" panose="020B0609020204030204" pitchFamily="49" charset="0"/>
              </a:rPr>
              <a:t>] = </a:t>
            </a:r>
            <a:r>
              <a:rPr lang="en-US" sz="1600" b="0" dirty="0" err="1">
                <a:solidFill>
                  <a:srgbClr val="795E26"/>
                </a:solidFill>
                <a:effectLst/>
                <a:latin typeface="Consolas" panose="020B0609020204030204" pitchFamily="49" charset="0"/>
              </a:rPr>
              <a:t>useState</a:t>
            </a:r>
            <a:r>
              <a:rPr lang="en-US" sz="1600" b="0" dirty="0">
                <a:solidFill>
                  <a:srgbClr val="000000"/>
                </a:solidFill>
                <a:effectLst/>
                <a:latin typeface="Consolas" panose="020B0609020204030204" pitchFamily="49" charset="0"/>
              </a:rPr>
              <a:t>&lt;</a:t>
            </a:r>
            <a:r>
              <a:rPr lang="en-US" sz="1600" b="0" dirty="0">
                <a:solidFill>
                  <a:srgbClr val="267F99"/>
                </a:solidFill>
                <a:effectLst/>
                <a:latin typeface="Consolas" panose="020B0609020204030204" pitchFamily="49" charset="0"/>
              </a:rPr>
              <a:t>number</a:t>
            </a:r>
            <a:r>
              <a:rPr lang="en-US" sz="1600" b="0" dirty="0">
                <a:solidFill>
                  <a:srgbClr val="000000"/>
                </a:solidFill>
                <a:effectLst/>
                <a:latin typeface="Consolas" panose="020B0609020204030204" pitchFamily="49" charset="0"/>
              </a:rPr>
              <a:t>&gt;(</a:t>
            </a:r>
            <a:r>
              <a:rPr lang="en-US" sz="1600" b="0" dirty="0">
                <a:solidFill>
                  <a:srgbClr val="098658"/>
                </a:solidFill>
                <a:effectLst/>
                <a:latin typeface="Consolas" panose="020B0609020204030204" pitchFamily="49" charset="0"/>
              </a:rPr>
              <a:t>0</a:t>
            </a:r>
            <a:r>
              <a:rPr lang="en-US" sz="1600" b="0" dirty="0">
                <a:solidFill>
                  <a:srgbClr val="000000"/>
                </a:solidFill>
                <a:effectLst/>
                <a:latin typeface="Consolas" panose="020B0609020204030204" pitchFamily="49" charset="0"/>
              </a:rPr>
              <a:t>)   </a:t>
            </a:r>
            <a:r>
              <a:rPr lang="en-US" sz="1600" b="0" dirty="0">
                <a:solidFill>
                  <a:srgbClr val="008000"/>
                </a:solidFill>
                <a:effectLst/>
                <a:latin typeface="Consolas" panose="020B0609020204030204" pitchFamily="49" charset="0"/>
              </a:rPr>
              <a:t>// first unused key</a:t>
            </a:r>
            <a:endParaRPr lang="en-US" sz="1600" b="0" dirty="0">
              <a:solidFill>
                <a:srgbClr val="000000"/>
              </a:solidFill>
              <a:effectLst/>
              <a:latin typeface="Consolas" panose="020B0609020204030204" pitchFamily="49" charset="0"/>
            </a:endParaRPr>
          </a:p>
          <a:p>
            <a:br>
              <a:rPr lang="en-US" sz="1600" b="0" dirty="0">
                <a:solidFill>
                  <a:srgbClr val="000000"/>
                </a:solidFill>
                <a:effectLst/>
                <a:latin typeface="Consolas" panose="020B0609020204030204" pitchFamily="49" charset="0"/>
              </a:rPr>
            </a:br>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function</a:t>
            </a:r>
            <a:r>
              <a:rPr lang="en-US" sz="1600" b="0" dirty="0">
                <a:solidFill>
                  <a:srgbClr val="000000"/>
                </a:solidFill>
                <a:effectLst/>
                <a:latin typeface="Consolas" panose="020B0609020204030204" pitchFamily="49" charset="0"/>
              </a:rPr>
              <a:t> </a:t>
            </a:r>
            <a:r>
              <a:rPr lang="en-US" sz="1600" b="0" dirty="0" err="1">
                <a:solidFill>
                  <a:srgbClr val="795E26"/>
                </a:solidFill>
                <a:effectLst/>
                <a:latin typeface="Consolas" panose="020B0609020204030204" pitchFamily="49" charset="0"/>
              </a:rPr>
              <a:t>handleAdd</a:t>
            </a:r>
            <a:r>
              <a:rPr lang="en-US" sz="1600" b="0" dirty="0">
                <a:solidFill>
                  <a:srgbClr val="000000"/>
                </a:solidFill>
                <a:effectLst/>
                <a:latin typeface="Consolas" panose="020B0609020204030204" pitchFamily="49" charset="0"/>
              </a:rPr>
              <a:t> (</a:t>
            </a:r>
            <a:r>
              <a:rPr lang="en-US" sz="1600" b="0" dirty="0" err="1">
                <a:solidFill>
                  <a:srgbClr val="001080"/>
                </a:solidFill>
                <a:effectLst/>
                <a:latin typeface="Consolas" panose="020B0609020204030204" pitchFamily="49" charset="0"/>
              </a:rPr>
              <a:t>title</a:t>
            </a:r>
            <a:r>
              <a:rPr lang="en-US" sz="1600" b="0" dirty="0" err="1">
                <a:solidFill>
                  <a:srgbClr val="000000"/>
                </a:solidFill>
                <a:effectLst/>
                <a:latin typeface="Consolas" panose="020B0609020204030204" pitchFamily="49" charset="0"/>
              </a:rPr>
              <a:t>:</a:t>
            </a:r>
            <a:r>
              <a:rPr lang="en-US" sz="1600" b="0" dirty="0" err="1">
                <a:solidFill>
                  <a:srgbClr val="267F99"/>
                </a:solidFill>
                <a:effectLst/>
                <a:latin typeface="Consolas" panose="020B0609020204030204" pitchFamily="49" charset="0"/>
              </a:rPr>
              <a:t>string</a:t>
            </a:r>
            <a:r>
              <a:rPr lang="en-US" sz="1600" b="0" dirty="0">
                <a:solidFill>
                  <a:srgbClr val="000000"/>
                </a:solidFill>
                <a:effectLst/>
                <a:latin typeface="Consolas" panose="020B0609020204030204" pitchFamily="49" charset="0"/>
              </a:rPr>
              <a:t>, </a:t>
            </a:r>
            <a:r>
              <a:rPr lang="en-US" sz="1600" b="0" dirty="0" err="1">
                <a:solidFill>
                  <a:srgbClr val="001080"/>
                </a:solidFill>
                <a:effectLst/>
                <a:latin typeface="Consolas" panose="020B0609020204030204" pitchFamily="49" charset="0"/>
              </a:rPr>
              <a:t>priority</a:t>
            </a:r>
            <a:r>
              <a:rPr lang="en-US" sz="1600" b="0" dirty="0" err="1">
                <a:solidFill>
                  <a:srgbClr val="000000"/>
                </a:solidFill>
                <a:effectLst/>
                <a:latin typeface="Consolas" panose="020B0609020204030204" pitchFamily="49" charset="0"/>
              </a:rPr>
              <a:t>:</a:t>
            </a:r>
            <a:r>
              <a:rPr lang="en-US" sz="1600" b="0" dirty="0" err="1">
                <a:solidFill>
                  <a:srgbClr val="267F99"/>
                </a:solidFill>
                <a:effectLst/>
                <a:latin typeface="Consolas" panose="020B0609020204030204" pitchFamily="49" charset="0"/>
              </a:rPr>
              <a:t>string</a:t>
            </a:r>
            <a:r>
              <a:rPr lang="en-US" sz="1600" b="0" dirty="0">
                <a:solidFill>
                  <a:srgbClr val="000000"/>
                </a:solidFill>
                <a:effectLst/>
                <a:latin typeface="Consolas" panose="020B0609020204030204" pitchFamily="49" charset="0"/>
              </a:rPr>
              <a:t>) {</a:t>
            </a:r>
          </a:p>
          <a:p>
            <a:r>
              <a:rPr lang="en-US" sz="1600" b="0" dirty="0">
                <a:solidFill>
                  <a:srgbClr val="000000"/>
                </a:solidFill>
                <a:effectLst/>
                <a:latin typeface="Consolas" panose="020B0609020204030204" pitchFamily="49" charset="0"/>
              </a:rPr>
              <a:t>    </a:t>
            </a:r>
            <a:r>
              <a:rPr lang="en-US" sz="1600" b="0" dirty="0">
                <a:solidFill>
                  <a:srgbClr val="AF00DB"/>
                </a:solidFill>
                <a:effectLst/>
                <a:latin typeface="Consolas" panose="020B0609020204030204" pitchFamily="49" charset="0"/>
              </a:rPr>
              <a:t>if</a:t>
            </a:r>
            <a:r>
              <a:rPr lang="en-US" sz="1600" b="0" dirty="0">
                <a:solidFill>
                  <a:srgbClr val="000000"/>
                </a:solidFill>
                <a:effectLst/>
                <a:latin typeface="Consolas" panose="020B0609020204030204" pitchFamily="49" charset="0"/>
              </a:rPr>
              <a:t> (</a:t>
            </a:r>
            <a:r>
              <a:rPr lang="en-US" sz="1600" b="0" dirty="0">
                <a:solidFill>
                  <a:srgbClr val="001080"/>
                </a:solidFill>
                <a:effectLst/>
                <a:latin typeface="Consolas" panose="020B0609020204030204" pitchFamily="49" charset="0"/>
              </a:rPr>
              <a:t>title</a:t>
            </a:r>
            <a:r>
              <a:rPr lang="en-US" sz="1600" b="0" dirty="0">
                <a:solidFill>
                  <a:srgbClr val="000000"/>
                </a:solidFill>
                <a:effectLst/>
                <a:latin typeface="Consolas" panose="020B0609020204030204" pitchFamily="49" charset="0"/>
              </a:rPr>
              <a:t> === </a:t>
            </a:r>
            <a:r>
              <a:rPr lang="en-US" sz="1600" b="0" dirty="0">
                <a:solidFill>
                  <a:srgbClr val="A31515"/>
                </a:solidFill>
                <a:effectLst/>
                <a:latin typeface="Consolas" panose="020B0609020204030204" pitchFamily="49" charset="0"/>
              </a:rPr>
              <a:t>''</a:t>
            </a:r>
            <a:r>
              <a:rPr lang="en-US" sz="1600" b="0" dirty="0">
                <a:solidFill>
                  <a:srgbClr val="000000"/>
                </a:solidFill>
                <a:effectLst/>
                <a:latin typeface="Consolas" panose="020B0609020204030204" pitchFamily="49" charset="0"/>
              </a:rPr>
              <a:t>) {</a:t>
            </a:r>
            <a:r>
              <a:rPr lang="en-US" sz="1600" b="0" dirty="0">
                <a:solidFill>
                  <a:srgbClr val="AF00DB"/>
                </a:solidFill>
                <a:effectLst/>
                <a:latin typeface="Consolas" panose="020B0609020204030204" pitchFamily="49" charset="0"/>
              </a:rPr>
              <a:t>return</a:t>
            </a:r>
            <a:r>
              <a:rPr lang="en-US" sz="1600" b="0" dirty="0">
                <a:solidFill>
                  <a:srgbClr val="000000"/>
                </a:solidFill>
                <a:effectLst/>
                <a:latin typeface="Consolas" panose="020B0609020204030204" pitchFamily="49" charset="0"/>
              </a:rPr>
              <a:t>}   </a:t>
            </a:r>
            <a:r>
              <a:rPr lang="en-US" sz="1600" b="0" dirty="0">
                <a:solidFill>
                  <a:srgbClr val="008000"/>
                </a:solidFill>
                <a:effectLst/>
                <a:latin typeface="Consolas" panose="020B0609020204030204" pitchFamily="49" charset="0"/>
              </a:rPr>
              <a:t>// ignore blank button presses</a:t>
            </a:r>
            <a:endParaRPr lang="en-US" sz="1600" b="0" dirty="0">
              <a:solidFill>
                <a:srgbClr val="000000"/>
              </a:solidFill>
              <a:effectLst/>
              <a:latin typeface="Consolas" panose="020B0609020204030204" pitchFamily="49" charset="0"/>
            </a:endParaRPr>
          </a:p>
          <a:p>
            <a:r>
              <a:rPr lang="en-US" sz="1600" b="0" dirty="0">
                <a:solidFill>
                  <a:srgbClr val="000000"/>
                </a:solidFill>
                <a:effectLst/>
                <a:latin typeface="Consolas" panose="020B0609020204030204" pitchFamily="49" charset="0"/>
              </a:rPr>
              <a:t>    </a:t>
            </a:r>
            <a:r>
              <a:rPr lang="en-US" sz="1600" b="0" dirty="0" err="1">
                <a:solidFill>
                  <a:srgbClr val="795E26"/>
                </a:solidFill>
                <a:effectLst/>
                <a:latin typeface="Consolas" panose="020B0609020204030204" pitchFamily="49" charset="0"/>
              </a:rPr>
              <a:t>setTodolist</a:t>
            </a:r>
            <a:r>
              <a:rPr lang="en-US" sz="1600" b="0" dirty="0">
                <a:solidFill>
                  <a:srgbClr val="000000"/>
                </a:solidFill>
                <a:effectLst/>
                <a:latin typeface="Consolas" panose="020B0609020204030204" pitchFamily="49" charset="0"/>
              </a:rPr>
              <a:t>(</a:t>
            </a:r>
            <a:r>
              <a:rPr lang="en-US" sz="1600" b="0" dirty="0" err="1">
                <a:solidFill>
                  <a:srgbClr val="0070C1"/>
                </a:solidFill>
                <a:effectLst/>
                <a:latin typeface="Consolas" panose="020B0609020204030204" pitchFamily="49" charset="0"/>
              </a:rPr>
              <a:t>todoList</a:t>
            </a:r>
            <a:r>
              <a:rPr lang="en-US" sz="1600" b="0" dirty="0" err="1">
                <a:solidFill>
                  <a:srgbClr val="000000"/>
                </a:solidFill>
                <a:effectLst/>
                <a:latin typeface="Consolas" panose="020B0609020204030204" pitchFamily="49" charset="0"/>
              </a:rPr>
              <a:t>.</a:t>
            </a:r>
            <a:r>
              <a:rPr lang="en-US" sz="1600" b="0" dirty="0" err="1">
                <a:solidFill>
                  <a:srgbClr val="795E26"/>
                </a:solidFill>
                <a:effectLst/>
                <a:latin typeface="Consolas" panose="020B0609020204030204" pitchFamily="49" charset="0"/>
              </a:rPr>
              <a:t>concat</a:t>
            </a:r>
            <a:r>
              <a:rPr lang="en-US" sz="1600" b="0" dirty="0">
                <a:solidFill>
                  <a:srgbClr val="000000"/>
                </a:solidFill>
                <a:effectLst/>
                <a:latin typeface="Consolas" panose="020B0609020204030204" pitchFamily="49" charset="0"/>
              </a:rPr>
              <a:t>({</a:t>
            </a:r>
            <a:r>
              <a:rPr lang="en-US" sz="1600" b="0" dirty="0">
                <a:solidFill>
                  <a:srgbClr val="001080"/>
                </a:solidFill>
                <a:effectLst/>
                <a:latin typeface="Consolas" panose="020B0609020204030204" pitchFamily="49" charset="0"/>
              </a:rPr>
              <a:t>title:</a:t>
            </a:r>
            <a:r>
              <a:rPr lang="en-US" sz="1600" b="0" dirty="0">
                <a:solidFill>
                  <a:srgbClr val="000000"/>
                </a:solidFill>
                <a:effectLst/>
                <a:latin typeface="Consolas" panose="020B0609020204030204" pitchFamily="49" charset="0"/>
              </a:rPr>
              <a:t> </a:t>
            </a:r>
            <a:r>
              <a:rPr lang="en-US" sz="1600" b="0" dirty="0">
                <a:solidFill>
                  <a:srgbClr val="001080"/>
                </a:solidFill>
                <a:effectLst/>
                <a:latin typeface="Consolas" panose="020B0609020204030204" pitchFamily="49" charset="0"/>
              </a:rPr>
              <a:t>title</a:t>
            </a:r>
            <a:r>
              <a:rPr lang="en-US" sz="1600" b="0" dirty="0">
                <a:solidFill>
                  <a:srgbClr val="000000"/>
                </a:solidFill>
                <a:effectLst/>
                <a:latin typeface="Consolas" panose="020B0609020204030204" pitchFamily="49" charset="0"/>
              </a:rPr>
              <a:t>, </a:t>
            </a:r>
            <a:r>
              <a:rPr lang="en-US" sz="1600" b="0" dirty="0">
                <a:solidFill>
                  <a:srgbClr val="001080"/>
                </a:solidFill>
                <a:effectLst/>
                <a:latin typeface="Consolas" panose="020B0609020204030204" pitchFamily="49" charset="0"/>
              </a:rPr>
              <a:t>priority:</a:t>
            </a:r>
            <a:r>
              <a:rPr lang="en-US" sz="1600" b="0" dirty="0">
                <a:solidFill>
                  <a:srgbClr val="000000"/>
                </a:solidFill>
                <a:effectLst/>
                <a:latin typeface="Consolas" panose="020B0609020204030204" pitchFamily="49" charset="0"/>
              </a:rPr>
              <a:t> </a:t>
            </a:r>
            <a:r>
              <a:rPr lang="en-US" sz="1600" b="0" dirty="0">
                <a:solidFill>
                  <a:srgbClr val="001080"/>
                </a:solidFill>
                <a:effectLst/>
                <a:latin typeface="Consolas" panose="020B0609020204030204" pitchFamily="49" charset="0"/>
              </a:rPr>
              <a:t>priority</a:t>
            </a:r>
            <a:r>
              <a:rPr lang="en-US" sz="1600" b="0" dirty="0">
                <a:solidFill>
                  <a:srgbClr val="000000"/>
                </a:solidFill>
                <a:effectLst/>
                <a:latin typeface="Consolas" panose="020B0609020204030204" pitchFamily="49" charset="0"/>
              </a:rPr>
              <a:t>, </a:t>
            </a:r>
            <a:r>
              <a:rPr lang="en-US" sz="1600" b="0" dirty="0">
                <a:solidFill>
                  <a:srgbClr val="001080"/>
                </a:solidFill>
                <a:effectLst/>
                <a:highlight>
                  <a:srgbClr val="FFFF00"/>
                </a:highlight>
                <a:latin typeface="Consolas" panose="020B0609020204030204" pitchFamily="49" charset="0"/>
              </a:rPr>
              <a:t>key:</a:t>
            </a:r>
            <a:r>
              <a:rPr lang="en-US" sz="1600" b="0" dirty="0">
                <a:solidFill>
                  <a:srgbClr val="000000"/>
                </a:solidFill>
                <a:effectLst/>
                <a:highlight>
                  <a:srgbClr val="FFFF00"/>
                </a:highlight>
                <a:latin typeface="Consolas" panose="020B0609020204030204" pitchFamily="49" charset="0"/>
              </a:rPr>
              <a:t> </a:t>
            </a:r>
            <a:r>
              <a:rPr lang="en-US" sz="1600" b="0" dirty="0" err="1">
                <a:solidFill>
                  <a:srgbClr val="0070C1"/>
                </a:solidFill>
                <a:effectLst/>
                <a:highlight>
                  <a:srgbClr val="FFFF00"/>
                </a:highlight>
                <a:latin typeface="Consolas" panose="020B0609020204030204" pitchFamily="49" charset="0"/>
              </a:rPr>
              <a:t>itemKey</a:t>
            </a:r>
            <a:r>
              <a:rPr lang="en-US" sz="1600" b="0" dirty="0">
                <a:solidFill>
                  <a:srgbClr val="000000"/>
                </a:solidFill>
                <a:effectLst/>
                <a:latin typeface="Consolas" panose="020B0609020204030204" pitchFamily="49" charset="0"/>
              </a:rPr>
              <a:t>}))</a:t>
            </a:r>
          </a:p>
          <a:p>
            <a:r>
              <a:rPr lang="en-US" sz="1600" b="0" dirty="0">
                <a:solidFill>
                  <a:srgbClr val="000000"/>
                </a:solidFill>
                <a:effectLst/>
                <a:latin typeface="Consolas" panose="020B0609020204030204" pitchFamily="49" charset="0"/>
              </a:rPr>
              <a:t>    </a:t>
            </a:r>
            <a:r>
              <a:rPr lang="en-US" sz="1600" b="0" dirty="0" err="1">
                <a:solidFill>
                  <a:srgbClr val="795E26"/>
                </a:solidFill>
                <a:effectLst/>
                <a:highlight>
                  <a:srgbClr val="FFFF00"/>
                </a:highlight>
                <a:latin typeface="Consolas" panose="020B0609020204030204" pitchFamily="49" charset="0"/>
              </a:rPr>
              <a:t>setItemKey</a:t>
            </a:r>
            <a:r>
              <a:rPr lang="en-US" sz="1600" b="0" dirty="0">
                <a:solidFill>
                  <a:srgbClr val="000000"/>
                </a:solidFill>
                <a:effectLst/>
                <a:highlight>
                  <a:srgbClr val="FFFF00"/>
                </a:highlight>
                <a:latin typeface="Consolas" panose="020B0609020204030204" pitchFamily="49" charset="0"/>
              </a:rPr>
              <a:t>(</a:t>
            </a:r>
            <a:r>
              <a:rPr lang="en-US" sz="1600" b="0" dirty="0" err="1">
                <a:solidFill>
                  <a:srgbClr val="0070C1"/>
                </a:solidFill>
                <a:effectLst/>
                <a:highlight>
                  <a:srgbClr val="FFFF00"/>
                </a:highlight>
                <a:latin typeface="Consolas" panose="020B0609020204030204" pitchFamily="49" charset="0"/>
              </a:rPr>
              <a:t>itemKey</a:t>
            </a:r>
            <a:r>
              <a:rPr lang="en-US" sz="1600" b="0" dirty="0">
                <a:solidFill>
                  <a:srgbClr val="000000"/>
                </a:solidFill>
                <a:effectLst/>
                <a:highlight>
                  <a:srgbClr val="FFFF00"/>
                </a:highlight>
                <a:latin typeface="Consolas" panose="020B0609020204030204" pitchFamily="49" charset="0"/>
              </a:rPr>
              <a:t> + </a:t>
            </a:r>
            <a:r>
              <a:rPr lang="en-US" sz="1600" b="0" dirty="0">
                <a:solidFill>
                  <a:srgbClr val="098658"/>
                </a:solidFill>
                <a:effectLst/>
                <a:highlight>
                  <a:srgbClr val="FFFF00"/>
                </a:highlight>
                <a:latin typeface="Consolas" panose="020B0609020204030204" pitchFamily="49" charset="0"/>
              </a:rPr>
              <a:t>1</a:t>
            </a:r>
            <a:r>
              <a:rPr lang="en-US" sz="1600" b="0" dirty="0">
                <a:solidFill>
                  <a:srgbClr val="000000"/>
                </a:solidFill>
                <a:effectLst/>
                <a:highlight>
                  <a:srgbClr val="FFFF00"/>
                </a:highlight>
                <a:latin typeface="Consolas" panose="020B0609020204030204" pitchFamily="49" charset="0"/>
              </a:rPr>
              <a:t>)</a:t>
            </a:r>
          </a:p>
          <a:p>
            <a:r>
              <a:rPr lang="en-US" sz="1600" b="0" dirty="0">
                <a:solidFill>
                  <a:srgbClr val="000000"/>
                </a:solidFill>
                <a:effectLst/>
                <a:latin typeface="Consolas" panose="020B0609020204030204" pitchFamily="49" charset="0"/>
              </a:rPr>
              <a:t>  }</a:t>
            </a:r>
          </a:p>
          <a:p>
            <a:br>
              <a:rPr lang="en-US" sz="1600" b="0" dirty="0">
                <a:solidFill>
                  <a:srgbClr val="000000"/>
                </a:solidFill>
                <a:effectLst/>
                <a:latin typeface="Consolas" panose="020B0609020204030204" pitchFamily="49" charset="0"/>
              </a:rPr>
            </a:br>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function</a:t>
            </a:r>
            <a:r>
              <a:rPr lang="en-US" sz="1600" b="0" dirty="0">
                <a:solidFill>
                  <a:srgbClr val="000000"/>
                </a:solidFill>
                <a:effectLst/>
                <a:latin typeface="Consolas" panose="020B0609020204030204" pitchFamily="49" charset="0"/>
              </a:rPr>
              <a:t> </a:t>
            </a:r>
            <a:r>
              <a:rPr lang="en-US" sz="1600" b="0" dirty="0" err="1">
                <a:solidFill>
                  <a:srgbClr val="795E26"/>
                </a:solidFill>
                <a:effectLst/>
                <a:latin typeface="Consolas" panose="020B0609020204030204" pitchFamily="49" charset="0"/>
              </a:rPr>
              <a:t>handleDelete</a:t>
            </a:r>
            <a:r>
              <a:rPr lang="en-US" sz="1600" b="0" dirty="0">
                <a:solidFill>
                  <a:srgbClr val="000000"/>
                </a:solidFill>
                <a:effectLst/>
                <a:latin typeface="Consolas" panose="020B0609020204030204" pitchFamily="49" charset="0"/>
              </a:rPr>
              <a:t>(</a:t>
            </a:r>
            <a:r>
              <a:rPr lang="en-US" sz="1600" b="0" dirty="0" err="1">
                <a:solidFill>
                  <a:srgbClr val="001080"/>
                </a:solidFill>
                <a:effectLst/>
                <a:latin typeface="Consolas" panose="020B0609020204030204" pitchFamily="49" charset="0"/>
              </a:rPr>
              <a:t>targetKey</a:t>
            </a:r>
            <a:r>
              <a:rPr lang="en-US" sz="1600" b="0" dirty="0" err="1">
                <a:solidFill>
                  <a:srgbClr val="000000"/>
                </a:solidFill>
                <a:effectLst/>
                <a:latin typeface="Consolas" panose="020B0609020204030204" pitchFamily="49" charset="0"/>
              </a:rPr>
              <a:t>:</a:t>
            </a:r>
            <a:r>
              <a:rPr lang="en-US" sz="1600" b="0" dirty="0" err="1">
                <a:solidFill>
                  <a:srgbClr val="267F99"/>
                </a:solidFill>
                <a:effectLst/>
                <a:latin typeface="Consolas" panose="020B0609020204030204" pitchFamily="49" charset="0"/>
              </a:rPr>
              <a:t>number</a:t>
            </a:r>
            <a:r>
              <a:rPr lang="en-US" sz="1600" b="0" dirty="0">
                <a:solidFill>
                  <a:srgbClr val="000000"/>
                </a:solidFill>
                <a:effectLst/>
                <a:latin typeface="Consolas" panose="020B0609020204030204" pitchFamily="49" charset="0"/>
              </a:rPr>
              <a:t>) {</a:t>
            </a:r>
          </a:p>
          <a:p>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const</a:t>
            </a:r>
            <a:r>
              <a:rPr lang="en-US" sz="1600" b="0" dirty="0">
                <a:solidFill>
                  <a:srgbClr val="000000"/>
                </a:solidFill>
                <a:effectLst/>
                <a:latin typeface="Consolas" panose="020B0609020204030204" pitchFamily="49" charset="0"/>
              </a:rPr>
              <a:t> </a:t>
            </a:r>
            <a:r>
              <a:rPr lang="en-US" sz="1600" b="0" dirty="0" err="1">
                <a:solidFill>
                  <a:srgbClr val="0070C1"/>
                </a:solidFill>
                <a:effectLst/>
                <a:latin typeface="Consolas" panose="020B0609020204030204" pitchFamily="49" charset="0"/>
              </a:rPr>
              <a:t>newList</a:t>
            </a:r>
            <a:r>
              <a:rPr lang="en-US" sz="1600" b="0" dirty="0">
                <a:solidFill>
                  <a:srgbClr val="000000"/>
                </a:solidFill>
                <a:effectLst/>
                <a:latin typeface="Consolas" panose="020B0609020204030204" pitchFamily="49" charset="0"/>
              </a:rPr>
              <a:t> = </a:t>
            </a:r>
            <a:r>
              <a:rPr lang="en-US" sz="1600" b="0" dirty="0" err="1">
                <a:solidFill>
                  <a:srgbClr val="0070C1"/>
                </a:solidFill>
                <a:effectLst/>
                <a:latin typeface="Consolas" panose="020B0609020204030204" pitchFamily="49" charset="0"/>
              </a:rPr>
              <a:t>todoList</a:t>
            </a:r>
            <a:r>
              <a:rPr lang="en-US" sz="1600" b="0" dirty="0" err="1">
                <a:solidFill>
                  <a:srgbClr val="000000"/>
                </a:solidFill>
                <a:effectLst/>
                <a:latin typeface="Consolas" panose="020B0609020204030204" pitchFamily="49" charset="0"/>
              </a:rPr>
              <a:t>.</a:t>
            </a:r>
            <a:r>
              <a:rPr lang="en-US" sz="1600" b="0" dirty="0" err="1">
                <a:solidFill>
                  <a:srgbClr val="795E26"/>
                </a:solidFill>
                <a:effectLst/>
                <a:latin typeface="Consolas" panose="020B0609020204030204" pitchFamily="49" charset="0"/>
              </a:rPr>
              <a:t>filter</a:t>
            </a:r>
            <a:r>
              <a:rPr lang="en-US" sz="1600" b="0" dirty="0">
                <a:solidFill>
                  <a:srgbClr val="000000"/>
                </a:solidFill>
                <a:effectLst/>
                <a:latin typeface="Consolas" panose="020B0609020204030204" pitchFamily="49" charset="0"/>
              </a:rPr>
              <a:t>(</a:t>
            </a:r>
            <a:r>
              <a:rPr lang="en-US" sz="1600" b="0" dirty="0">
                <a:solidFill>
                  <a:srgbClr val="001080"/>
                </a:solidFill>
                <a:effectLst/>
                <a:latin typeface="Consolas" panose="020B0609020204030204" pitchFamily="49" charset="0"/>
              </a:rPr>
              <a:t>item</a:t>
            </a:r>
            <a:r>
              <a:rPr lang="en-US" sz="1600" b="0" dirty="0">
                <a:solidFill>
                  <a:srgbClr val="000000"/>
                </a:solidFill>
                <a:effectLst/>
                <a:latin typeface="Consolas" panose="020B0609020204030204" pitchFamily="49" charset="0"/>
              </a:rPr>
              <a:t> </a:t>
            </a:r>
            <a:r>
              <a:rPr lang="en-US" sz="1600" b="0" dirty="0">
                <a:solidFill>
                  <a:srgbClr val="0000FF"/>
                </a:solidFill>
                <a:effectLst/>
                <a:latin typeface="Consolas" panose="020B0609020204030204" pitchFamily="49" charset="0"/>
              </a:rPr>
              <a:t>=&gt;</a:t>
            </a:r>
            <a:r>
              <a:rPr lang="en-US" sz="1600" b="0" dirty="0">
                <a:solidFill>
                  <a:srgbClr val="000000"/>
                </a:solidFill>
                <a:effectLst/>
                <a:latin typeface="Consolas" panose="020B0609020204030204" pitchFamily="49" charset="0"/>
              </a:rPr>
              <a:t> </a:t>
            </a:r>
            <a:r>
              <a:rPr lang="en-US" sz="1600" b="0" dirty="0" err="1">
                <a:solidFill>
                  <a:srgbClr val="001080"/>
                </a:solidFill>
                <a:effectLst/>
                <a:latin typeface="Consolas" panose="020B0609020204030204" pitchFamily="49" charset="0"/>
              </a:rPr>
              <a:t>item</a:t>
            </a:r>
            <a:r>
              <a:rPr lang="en-US" sz="1600" b="0" dirty="0" err="1">
                <a:solidFill>
                  <a:srgbClr val="000000"/>
                </a:solidFill>
                <a:effectLst/>
                <a:latin typeface="Consolas" panose="020B0609020204030204" pitchFamily="49" charset="0"/>
              </a:rPr>
              <a:t>.</a:t>
            </a:r>
            <a:r>
              <a:rPr lang="en-US" sz="1600" b="0" dirty="0" err="1">
                <a:solidFill>
                  <a:srgbClr val="001080"/>
                </a:solidFill>
                <a:effectLst/>
                <a:highlight>
                  <a:srgbClr val="FFFF00"/>
                </a:highlight>
                <a:latin typeface="Consolas" panose="020B0609020204030204" pitchFamily="49" charset="0"/>
              </a:rPr>
              <a:t>key</a:t>
            </a:r>
            <a:r>
              <a:rPr lang="en-US" sz="1600" b="0" dirty="0">
                <a:solidFill>
                  <a:srgbClr val="000000"/>
                </a:solidFill>
                <a:effectLst/>
                <a:latin typeface="Consolas" panose="020B0609020204030204" pitchFamily="49" charset="0"/>
              </a:rPr>
              <a:t> != </a:t>
            </a:r>
            <a:r>
              <a:rPr lang="en-US" sz="1600" b="0" dirty="0" err="1">
                <a:solidFill>
                  <a:srgbClr val="001080"/>
                </a:solidFill>
                <a:effectLst/>
                <a:highlight>
                  <a:srgbClr val="FFFF00"/>
                </a:highlight>
                <a:latin typeface="Consolas" panose="020B0609020204030204" pitchFamily="49" charset="0"/>
              </a:rPr>
              <a:t>targetKey</a:t>
            </a:r>
            <a:r>
              <a:rPr lang="en-US" sz="1600" b="0" dirty="0">
                <a:solidFill>
                  <a:srgbClr val="000000"/>
                </a:solidFill>
                <a:effectLst/>
                <a:latin typeface="Consolas" panose="020B0609020204030204" pitchFamily="49" charset="0"/>
              </a:rPr>
              <a:t>)</a:t>
            </a:r>
          </a:p>
          <a:p>
            <a:r>
              <a:rPr lang="en-US" sz="1600" b="0" dirty="0">
                <a:solidFill>
                  <a:srgbClr val="000000"/>
                </a:solidFill>
                <a:effectLst/>
                <a:latin typeface="Consolas" panose="020B0609020204030204" pitchFamily="49" charset="0"/>
              </a:rPr>
              <a:t>    </a:t>
            </a:r>
            <a:r>
              <a:rPr lang="en-US" sz="1600" b="0" dirty="0" err="1">
                <a:solidFill>
                  <a:srgbClr val="795E26"/>
                </a:solidFill>
                <a:effectLst/>
                <a:latin typeface="Consolas" panose="020B0609020204030204" pitchFamily="49" charset="0"/>
              </a:rPr>
              <a:t>setTodolist</a:t>
            </a:r>
            <a:r>
              <a:rPr lang="en-US" sz="1600" b="0" dirty="0">
                <a:solidFill>
                  <a:srgbClr val="000000"/>
                </a:solidFill>
                <a:effectLst/>
                <a:latin typeface="Consolas" panose="020B0609020204030204" pitchFamily="49" charset="0"/>
              </a:rPr>
              <a:t>(</a:t>
            </a:r>
            <a:r>
              <a:rPr lang="en-US" sz="1600" b="0" dirty="0" err="1">
                <a:solidFill>
                  <a:srgbClr val="0070C1"/>
                </a:solidFill>
                <a:effectLst/>
                <a:latin typeface="Consolas" panose="020B0609020204030204" pitchFamily="49" charset="0"/>
              </a:rPr>
              <a:t>newList</a:t>
            </a:r>
            <a:r>
              <a:rPr lang="en-US" sz="1600" b="0" dirty="0">
                <a:solidFill>
                  <a:srgbClr val="000000"/>
                </a:solidFill>
                <a:effectLst/>
                <a:latin typeface="Consolas" panose="020B0609020204030204" pitchFamily="49" charset="0"/>
              </a:rPr>
              <a:t>)</a:t>
            </a:r>
          </a:p>
          <a:p>
            <a:r>
              <a:rPr lang="en-US" sz="1600" b="0" dirty="0">
                <a:solidFill>
                  <a:srgbClr val="000000"/>
                </a:solidFill>
                <a:effectLst/>
                <a:latin typeface="Consolas" panose="020B0609020204030204" pitchFamily="49" charset="0"/>
              </a:rPr>
              <a:t>  }</a:t>
            </a:r>
          </a:p>
          <a:p>
            <a:br>
              <a:rPr lang="en-US" sz="1600" b="0" dirty="0">
                <a:solidFill>
                  <a:srgbClr val="000000"/>
                </a:solidFill>
                <a:effectLst/>
                <a:latin typeface="Consolas" panose="020B0609020204030204" pitchFamily="49" charset="0"/>
              </a:rPr>
            </a:br>
            <a:r>
              <a:rPr lang="en-US" sz="1600" b="0" dirty="0">
                <a:solidFill>
                  <a:srgbClr val="000000"/>
                </a:solidFill>
                <a:effectLst/>
                <a:latin typeface="Consolas" panose="020B0609020204030204" pitchFamily="49" charset="0"/>
              </a:rPr>
              <a:t>  </a:t>
            </a:r>
            <a:r>
              <a:rPr lang="en-US" sz="1600" b="0" dirty="0">
                <a:solidFill>
                  <a:srgbClr val="AF00DB"/>
                </a:solidFill>
                <a:effectLst/>
                <a:latin typeface="Consolas" panose="020B0609020204030204" pitchFamily="49" charset="0"/>
              </a:rPr>
              <a:t>return</a:t>
            </a:r>
            <a:r>
              <a:rPr lang="en-US" sz="1600" b="0" dirty="0">
                <a:solidFill>
                  <a:srgbClr val="000000"/>
                </a:solidFill>
                <a:effectLst/>
                <a:latin typeface="Consolas" panose="020B0609020204030204" pitchFamily="49" charset="0"/>
              </a:rPr>
              <a:t> (</a:t>
            </a:r>
          </a:p>
          <a:p>
            <a:r>
              <a:rPr lang="en-US" sz="1600" b="0" dirty="0">
                <a:solidFill>
                  <a:srgbClr val="000000"/>
                </a:solidFill>
                <a:effectLst/>
                <a:latin typeface="Consolas" panose="020B0609020204030204" pitchFamily="49" charset="0"/>
              </a:rPr>
              <a:t>  </a:t>
            </a:r>
            <a:r>
              <a:rPr lang="en-US" sz="1600" b="0" dirty="0">
                <a:solidFill>
                  <a:srgbClr val="800000"/>
                </a:solidFill>
                <a:effectLst/>
                <a:latin typeface="Consolas" panose="020B0609020204030204" pitchFamily="49" charset="0"/>
              </a:rPr>
              <a:t>&lt;</a:t>
            </a:r>
            <a:r>
              <a:rPr lang="en-US" sz="1600" b="0" dirty="0" err="1">
                <a:solidFill>
                  <a:srgbClr val="267F99"/>
                </a:solidFill>
                <a:effectLst/>
                <a:latin typeface="Consolas" panose="020B0609020204030204" pitchFamily="49" charset="0"/>
              </a:rPr>
              <a:t>VStack</a:t>
            </a:r>
            <a:r>
              <a:rPr lang="en-US" sz="1600" b="0" dirty="0">
                <a:solidFill>
                  <a:srgbClr val="800000"/>
                </a:solidFill>
                <a:effectLst/>
                <a:latin typeface="Consolas" panose="020B0609020204030204" pitchFamily="49" charset="0"/>
              </a:rPr>
              <a:t>&gt;</a:t>
            </a:r>
            <a:endParaRPr lang="en-US" sz="1600" b="0" dirty="0">
              <a:solidFill>
                <a:srgbClr val="000000"/>
              </a:solidFill>
              <a:effectLst/>
              <a:latin typeface="Consolas" panose="020B0609020204030204" pitchFamily="49" charset="0"/>
            </a:endParaRPr>
          </a:p>
          <a:p>
            <a:r>
              <a:rPr lang="en-US" sz="1600" b="0" dirty="0">
                <a:solidFill>
                  <a:srgbClr val="000000"/>
                </a:solidFill>
                <a:effectLst/>
                <a:latin typeface="Consolas" panose="020B0609020204030204" pitchFamily="49" charset="0"/>
              </a:rPr>
              <a:t>    </a:t>
            </a:r>
            <a:r>
              <a:rPr lang="en-US" sz="1600" b="0" dirty="0">
                <a:solidFill>
                  <a:srgbClr val="800000"/>
                </a:solidFill>
                <a:effectLst/>
                <a:latin typeface="Consolas" panose="020B0609020204030204" pitchFamily="49" charset="0"/>
              </a:rPr>
              <a:t>&lt;</a:t>
            </a:r>
            <a:r>
              <a:rPr lang="en-US" sz="1600" b="0" dirty="0">
                <a:solidFill>
                  <a:srgbClr val="267F99"/>
                </a:solidFill>
                <a:effectLst/>
                <a:latin typeface="Consolas" panose="020B0609020204030204" pitchFamily="49" charset="0"/>
              </a:rPr>
              <a:t>Heading</a:t>
            </a:r>
            <a:r>
              <a:rPr lang="en-US" sz="1600" b="0" dirty="0">
                <a:solidFill>
                  <a:srgbClr val="800000"/>
                </a:solidFill>
                <a:effectLst/>
                <a:latin typeface="Consolas" panose="020B0609020204030204" pitchFamily="49" charset="0"/>
              </a:rPr>
              <a:t>&gt;</a:t>
            </a:r>
            <a:r>
              <a:rPr lang="en-US" sz="1600" b="0" dirty="0">
                <a:solidFill>
                  <a:srgbClr val="000000"/>
                </a:solidFill>
                <a:effectLst/>
                <a:latin typeface="Consolas" panose="020B0609020204030204" pitchFamily="49" charset="0"/>
              </a:rPr>
              <a:t>TODO List</a:t>
            </a:r>
            <a:r>
              <a:rPr lang="en-US" sz="1600" b="0" dirty="0">
                <a:solidFill>
                  <a:srgbClr val="800000"/>
                </a:solidFill>
                <a:effectLst/>
                <a:latin typeface="Consolas" panose="020B0609020204030204" pitchFamily="49" charset="0"/>
              </a:rPr>
              <a:t>&lt;/</a:t>
            </a:r>
            <a:r>
              <a:rPr lang="en-US" sz="1600" b="0" dirty="0">
                <a:solidFill>
                  <a:srgbClr val="267F99"/>
                </a:solidFill>
                <a:effectLst/>
                <a:latin typeface="Consolas" panose="020B0609020204030204" pitchFamily="49" charset="0"/>
              </a:rPr>
              <a:t>Heading</a:t>
            </a:r>
            <a:r>
              <a:rPr lang="en-US" sz="1600" b="0" dirty="0">
                <a:solidFill>
                  <a:srgbClr val="800000"/>
                </a:solidFill>
                <a:effectLst/>
                <a:latin typeface="Consolas" panose="020B0609020204030204" pitchFamily="49" charset="0"/>
              </a:rPr>
              <a:t>&gt;</a:t>
            </a:r>
            <a:endParaRPr lang="en-US" sz="1600" b="0" dirty="0">
              <a:solidFill>
                <a:srgbClr val="000000"/>
              </a:solidFill>
              <a:effectLst/>
              <a:latin typeface="Consolas" panose="020B0609020204030204" pitchFamily="49" charset="0"/>
            </a:endParaRPr>
          </a:p>
          <a:p>
            <a:r>
              <a:rPr lang="en-US" sz="1600" b="0" dirty="0">
                <a:solidFill>
                  <a:srgbClr val="000000"/>
                </a:solidFill>
                <a:effectLst/>
                <a:latin typeface="Consolas" panose="020B0609020204030204" pitchFamily="49" charset="0"/>
              </a:rPr>
              <a:t>    </a:t>
            </a:r>
            <a:r>
              <a:rPr lang="en-US" sz="1600" b="0" dirty="0">
                <a:solidFill>
                  <a:srgbClr val="800000"/>
                </a:solidFill>
                <a:effectLst/>
                <a:latin typeface="Consolas" panose="020B0609020204030204" pitchFamily="49" charset="0"/>
              </a:rPr>
              <a:t>&lt;</a:t>
            </a:r>
            <a:r>
              <a:rPr lang="en-US" sz="1600" b="0" dirty="0" err="1">
                <a:solidFill>
                  <a:srgbClr val="267F99"/>
                </a:solidFill>
                <a:effectLst/>
                <a:latin typeface="Consolas" panose="020B0609020204030204" pitchFamily="49" charset="0"/>
              </a:rPr>
              <a:t>ToDoItemEntryForm</a:t>
            </a:r>
            <a:r>
              <a:rPr lang="en-US" sz="1600" b="0" dirty="0">
                <a:solidFill>
                  <a:srgbClr val="000000"/>
                </a:solidFill>
                <a:effectLst/>
                <a:latin typeface="Consolas" panose="020B0609020204030204" pitchFamily="49" charset="0"/>
              </a:rPr>
              <a:t> </a:t>
            </a:r>
            <a:r>
              <a:rPr lang="en-US" sz="1600" b="0" dirty="0" err="1">
                <a:solidFill>
                  <a:srgbClr val="E50000"/>
                </a:solidFill>
                <a:effectLst/>
                <a:latin typeface="Consolas" panose="020B0609020204030204" pitchFamily="49" charset="0"/>
              </a:rPr>
              <a:t>onAdd</a:t>
            </a:r>
            <a:r>
              <a:rPr lang="en-US" sz="1600" b="0" dirty="0">
                <a:solidFill>
                  <a:srgbClr val="000000"/>
                </a:solidFill>
                <a:effectLst/>
                <a:latin typeface="Consolas" panose="020B0609020204030204" pitchFamily="49" charset="0"/>
              </a:rPr>
              <a:t>=</a:t>
            </a:r>
            <a:r>
              <a:rPr lang="en-US" sz="1600" b="0" dirty="0">
                <a:solidFill>
                  <a:srgbClr val="0000FF"/>
                </a:solidFill>
                <a:effectLst/>
                <a:latin typeface="Consolas" panose="020B0609020204030204" pitchFamily="49" charset="0"/>
              </a:rPr>
              <a:t>{</a:t>
            </a:r>
            <a:r>
              <a:rPr lang="en-US" sz="1600" b="0" dirty="0" err="1">
                <a:solidFill>
                  <a:srgbClr val="795E26"/>
                </a:solidFill>
                <a:effectLst/>
                <a:latin typeface="Consolas" panose="020B0609020204030204" pitchFamily="49" charset="0"/>
              </a:rPr>
              <a:t>handleAdd</a:t>
            </a:r>
            <a:r>
              <a:rPr lang="en-US" sz="1600" b="0" dirty="0">
                <a:solidFill>
                  <a:srgbClr val="0000FF"/>
                </a:solidFill>
                <a:effectLst/>
                <a:latin typeface="Consolas" panose="020B0609020204030204" pitchFamily="49" charset="0"/>
              </a:rPr>
              <a:t>}</a:t>
            </a:r>
            <a:r>
              <a:rPr lang="en-US" sz="1600" b="0" dirty="0">
                <a:solidFill>
                  <a:srgbClr val="800000"/>
                </a:solidFill>
                <a:effectLst/>
                <a:latin typeface="Consolas" panose="020B0609020204030204" pitchFamily="49" charset="0"/>
              </a:rPr>
              <a:t>/&gt;</a:t>
            </a:r>
            <a:endParaRPr lang="en-US" sz="1600" b="0" dirty="0">
              <a:solidFill>
                <a:srgbClr val="000000"/>
              </a:solidFill>
              <a:effectLst/>
              <a:latin typeface="Consolas" panose="020B0609020204030204" pitchFamily="49" charset="0"/>
            </a:endParaRPr>
          </a:p>
          <a:p>
            <a:r>
              <a:rPr lang="en-US" sz="1600" b="0" dirty="0">
                <a:solidFill>
                  <a:srgbClr val="000000"/>
                </a:solidFill>
                <a:effectLst/>
                <a:latin typeface="Consolas" panose="020B0609020204030204" pitchFamily="49" charset="0"/>
              </a:rPr>
              <a:t>    </a:t>
            </a:r>
            <a:r>
              <a:rPr lang="en-US" sz="1600" b="0" dirty="0">
                <a:solidFill>
                  <a:srgbClr val="800000"/>
                </a:solidFill>
                <a:effectLst/>
                <a:latin typeface="Consolas" panose="020B0609020204030204" pitchFamily="49" charset="0"/>
              </a:rPr>
              <a:t>&lt;</a:t>
            </a:r>
            <a:r>
              <a:rPr lang="en-US" sz="1600" b="0" dirty="0" err="1">
                <a:solidFill>
                  <a:srgbClr val="267F99"/>
                </a:solidFill>
                <a:effectLst/>
                <a:latin typeface="Consolas" panose="020B0609020204030204" pitchFamily="49" charset="0"/>
              </a:rPr>
              <a:t>ToDoListDisplay</a:t>
            </a:r>
            <a:r>
              <a:rPr lang="en-US" sz="1600" b="0" dirty="0">
                <a:solidFill>
                  <a:srgbClr val="000000"/>
                </a:solidFill>
                <a:effectLst/>
                <a:latin typeface="Consolas" panose="020B0609020204030204" pitchFamily="49" charset="0"/>
              </a:rPr>
              <a:t> </a:t>
            </a:r>
            <a:r>
              <a:rPr lang="en-US" sz="1600" b="0" dirty="0">
                <a:solidFill>
                  <a:srgbClr val="E50000"/>
                </a:solidFill>
                <a:effectLst/>
                <a:latin typeface="Consolas" panose="020B0609020204030204" pitchFamily="49" charset="0"/>
              </a:rPr>
              <a:t>items</a:t>
            </a:r>
            <a:r>
              <a:rPr lang="en-US" sz="1600" b="0" dirty="0">
                <a:solidFill>
                  <a:srgbClr val="000000"/>
                </a:solidFill>
                <a:effectLst/>
                <a:latin typeface="Consolas" panose="020B0609020204030204" pitchFamily="49" charset="0"/>
              </a:rPr>
              <a:t>=</a:t>
            </a:r>
            <a:r>
              <a:rPr lang="en-US" sz="1600" b="0" dirty="0">
                <a:solidFill>
                  <a:srgbClr val="0000FF"/>
                </a:solidFill>
                <a:effectLst/>
                <a:latin typeface="Consolas" panose="020B0609020204030204" pitchFamily="49" charset="0"/>
              </a:rPr>
              <a:t>{</a:t>
            </a:r>
            <a:r>
              <a:rPr lang="en-US" sz="1600" b="0" dirty="0" err="1">
                <a:solidFill>
                  <a:srgbClr val="0070C1"/>
                </a:solidFill>
                <a:effectLst/>
                <a:latin typeface="Consolas" panose="020B0609020204030204" pitchFamily="49" charset="0"/>
              </a:rPr>
              <a:t>todoList</a:t>
            </a:r>
            <a:r>
              <a:rPr lang="en-US" sz="1600" b="0" dirty="0">
                <a:solidFill>
                  <a:srgbClr val="0000FF"/>
                </a:solidFill>
                <a:effectLst/>
                <a:latin typeface="Consolas" panose="020B0609020204030204" pitchFamily="49" charset="0"/>
              </a:rPr>
              <a:t>}</a:t>
            </a:r>
            <a:r>
              <a:rPr lang="en-US" sz="1600" b="0" dirty="0">
                <a:solidFill>
                  <a:srgbClr val="000000"/>
                </a:solidFill>
                <a:effectLst/>
                <a:latin typeface="Consolas" panose="020B0609020204030204" pitchFamily="49" charset="0"/>
              </a:rPr>
              <a:t> </a:t>
            </a:r>
            <a:r>
              <a:rPr lang="en-US" sz="1600" b="0" dirty="0" err="1">
                <a:solidFill>
                  <a:srgbClr val="E50000"/>
                </a:solidFill>
                <a:effectLst/>
                <a:latin typeface="Consolas" panose="020B0609020204030204" pitchFamily="49" charset="0"/>
              </a:rPr>
              <a:t>onDelete</a:t>
            </a:r>
            <a:r>
              <a:rPr lang="en-US" sz="1600" b="0" dirty="0">
                <a:solidFill>
                  <a:srgbClr val="000000"/>
                </a:solidFill>
                <a:effectLst/>
                <a:latin typeface="Consolas" panose="020B0609020204030204" pitchFamily="49" charset="0"/>
              </a:rPr>
              <a:t>=</a:t>
            </a:r>
            <a:r>
              <a:rPr lang="en-US" sz="1600" b="0" dirty="0">
                <a:solidFill>
                  <a:srgbClr val="0000FF"/>
                </a:solidFill>
                <a:effectLst/>
                <a:latin typeface="Consolas" panose="020B0609020204030204" pitchFamily="49" charset="0"/>
              </a:rPr>
              <a:t>{</a:t>
            </a:r>
            <a:r>
              <a:rPr lang="en-US" sz="1600" b="0" dirty="0" err="1">
                <a:solidFill>
                  <a:srgbClr val="795E26"/>
                </a:solidFill>
                <a:effectLst/>
                <a:latin typeface="Consolas" panose="020B0609020204030204" pitchFamily="49" charset="0"/>
              </a:rPr>
              <a:t>handleDelete</a:t>
            </a:r>
            <a:r>
              <a:rPr lang="en-US" sz="1600" b="0" dirty="0">
                <a:solidFill>
                  <a:srgbClr val="0000FF"/>
                </a:solidFill>
                <a:effectLst/>
                <a:latin typeface="Consolas" panose="020B0609020204030204" pitchFamily="49" charset="0"/>
              </a:rPr>
              <a:t>}</a:t>
            </a:r>
            <a:r>
              <a:rPr lang="en-US" sz="1600" b="0" dirty="0">
                <a:solidFill>
                  <a:srgbClr val="800000"/>
                </a:solidFill>
                <a:effectLst/>
                <a:latin typeface="Consolas" panose="020B0609020204030204" pitchFamily="49" charset="0"/>
              </a:rPr>
              <a:t>/&gt;</a:t>
            </a:r>
            <a:endParaRPr lang="en-US" sz="1600" b="0" dirty="0">
              <a:solidFill>
                <a:srgbClr val="000000"/>
              </a:solidFill>
              <a:effectLst/>
              <a:latin typeface="Consolas" panose="020B0609020204030204" pitchFamily="49" charset="0"/>
            </a:endParaRPr>
          </a:p>
          <a:p>
            <a:r>
              <a:rPr lang="en-US" sz="1600" b="0" dirty="0">
                <a:solidFill>
                  <a:srgbClr val="000000"/>
                </a:solidFill>
                <a:effectLst/>
                <a:latin typeface="Consolas" panose="020B0609020204030204" pitchFamily="49" charset="0"/>
              </a:rPr>
              <a:t>  </a:t>
            </a:r>
            <a:r>
              <a:rPr lang="en-US" sz="1600" b="0" dirty="0">
                <a:solidFill>
                  <a:srgbClr val="800000"/>
                </a:solidFill>
                <a:effectLst/>
                <a:latin typeface="Consolas" panose="020B0609020204030204" pitchFamily="49" charset="0"/>
              </a:rPr>
              <a:t>&lt;/</a:t>
            </a:r>
            <a:r>
              <a:rPr lang="en-US" sz="1600" b="0" dirty="0" err="1">
                <a:solidFill>
                  <a:srgbClr val="267F99"/>
                </a:solidFill>
                <a:effectLst/>
                <a:latin typeface="Consolas" panose="020B0609020204030204" pitchFamily="49" charset="0"/>
              </a:rPr>
              <a:t>VStack</a:t>
            </a:r>
            <a:r>
              <a:rPr lang="en-US" sz="1600" b="0" dirty="0">
                <a:solidFill>
                  <a:srgbClr val="800000"/>
                </a:solidFill>
                <a:effectLst/>
                <a:latin typeface="Consolas" panose="020B0609020204030204" pitchFamily="49" charset="0"/>
              </a:rPr>
              <a:t>&gt;</a:t>
            </a:r>
            <a:endParaRPr lang="en-US" sz="1600" b="0" dirty="0">
              <a:solidFill>
                <a:srgbClr val="000000"/>
              </a:solidFill>
              <a:effectLst/>
              <a:latin typeface="Consolas" panose="020B0609020204030204" pitchFamily="49" charset="0"/>
            </a:endParaRPr>
          </a:p>
          <a:p>
            <a:r>
              <a:rPr lang="en-US" sz="1600" b="0" dirty="0">
                <a:solidFill>
                  <a:srgbClr val="000000"/>
                </a:solidFill>
                <a:effectLst/>
                <a:latin typeface="Consolas" panose="020B0609020204030204" pitchFamily="49" charset="0"/>
              </a:rPr>
              <a:t>  )</a:t>
            </a:r>
          </a:p>
          <a:p>
            <a:r>
              <a:rPr lang="en-US" sz="1600" b="0" dirty="0">
                <a:solidFill>
                  <a:srgbClr val="000000"/>
                </a:solidFill>
                <a:effectLst/>
                <a:latin typeface="Consolas" panose="020B0609020204030204" pitchFamily="49" charset="0"/>
              </a:rPr>
              <a:t>}</a:t>
            </a:r>
          </a:p>
        </p:txBody>
      </p:sp>
      <p:sp>
        <p:nvSpPr>
          <p:cNvPr id="5" name="Rectangle: Rounded Corners 4">
            <a:extLst>
              <a:ext uri="{FF2B5EF4-FFF2-40B4-BE49-F238E27FC236}">
                <a16:creationId xmlns:a16="http://schemas.microsoft.com/office/drawing/2014/main" id="{C2500210-3A79-B773-26C5-8C703FE13303}"/>
              </a:ext>
            </a:extLst>
          </p:cNvPr>
          <p:cNvSpPr/>
          <p:nvPr/>
        </p:nvSpPr>
        <p:spPr>
          <a:xfrm>
            <a:off x="6534277" y="578601"/>
            <a:ext cx="5433134" cy="601981"/>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/Apps/</a:t>
            </a:r>
            <a:r>
              <a:rPr lang="en-US" sz="2400" dirty="0" err="1">
                <a:solidFill>
                  <a:schemeClr val="tx1"/>
                </a:solidFill>
              </a:rPr>
              <a:t>ToDoApp</a:t>
            </a:r>
            <a:r>
              <a:rPr lang="en-US" sz="2400" dirty="0">
                <a:solidFill>
                  <a:schemeClr val="tx1"/>
                </a:solidFill>
              </a:rPr>
              <a:t>/</a:t>
            </a:r>
            <a:r>
              <a:rPr lang="en-US" sz="2400" dirty="0" err="1">
                <a:solidFill>
                  <a:schemeClr val="tx1"/>
                </a:solidFill>
              </a:rPr>
              <a:t>ToDoApp.tsx</a:t>
            </a:r>
            <a:endParaRPr lang="en-US" sz="2400" dirty="0">
              <a:solidFill>
                <a:schemeClr val="tx1"/>
              </a:solidFill>
            </a:endParaRPr>
          </a:p>
        </p:txBody>
      </p:sp>
      <p:sp>
        <p:nvSpPr>
          <p:cNvPr id="3" name="Slide Number Placeholder 2">
            <a:extLst>
              <a:ext uri="{FF2B5EF4-FFF2-40B4-BE49-F238E27FC236}">
                <a16:creationId xmlns:a16="http://schemas.microsoft.com/office/drawing/2014/main" id="{8337E21A-4CA5-5802-E7FF-E18B7060A341}"/>
              </a:ext>
            </a:extLst>
          </p:cNvPr>
          <p:cNvSpPr>
            <a:spLocks noGrp="1"/>
          </p:cNvSpPr>
          <p:nvPr>
            <p:ph type="sldNum" sz="quarter" idx="2"/>
          </p:nvPr>
        </p:nvSpPr>
        <p:spPr/>
        <p:txBody>
          <a:bodyPr/>
          <a:lstStyle/>
          <a:p>
            <a:fld id="{86CB4B4D-7CA3-9044-876B-883B54F8677D}" type="slidenum">
              <a:rPr lang="en-US" smtClean="0"/>
              <a:t>31</a:t>
            </a:fld>
            <a:endParaRPr lang="en-US"/>
          </a:p>
        </p:txBody>
      </p:sp>
    </p:spTree>
    <p:extLst>
      <p:ext uri="{BB962C8B-B14F-4D97-AF65-F5344CB8AC3E}">
        <p14:creationId xmlns:p14="http://schemas.microsoft.com/office/powerpoint/2010/main" val="40690379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B2863-4410-80ED-A686-0AC1A11B79D3}"/>
              </a:ext>
            </a:extLst>
          </p:cNvPr>
          <p:cNvSpPr>
            <a:spLocks noGrp="1"/>
          </p:cNvSpPr>
          <p:nvPr>
            <p:ph type="title"/>
          </p:nvPr>
        </p:nvSpPr>
        <p:spPr/>
        <p:txBody>
          <a:bodyPr/>
          <a:lstStyle/>
          <a:p>
            <a:r>
              <a:rPr lang="en-US" dirty="0"/>
              <a:t>Typical Page</a:t>
            </a:r>
          </a:p>
        </p:txBody>
      </p:sp>
      <p:pic>
        <p:nvPicPr>
          <p:cNvPr id="4" name="Picture 3">
            <a:extLst>
              <a:ext uri="{FF2B5EF4-FFF2-40B4-BE49-F238E27FC236}">
                <a16:creationId xmlns:a16="http://schemas.microsoft.com/office/drawing/2014/main" id="{12C4FEE0-BD55-86F2-A8EB-35E2CE0E5B0B}"/>
              </a:ext>
            </a:extLst>
          </p:cNvPr>
          <p:cNvPicPr>
            <a:picLocks noChangeAspect="1"/>
          </p:cNvPicPr>
          <p:nvPr/>
        </p:nvPicPr>
        <p:blipFill>
          <a:blip r:embed="rId3"/>
          <a:stretch>
            <a:fillRect/>
          </a:stretch>
        </p:blipFill>
        <p:spPr>
          <a:xfrm>
            <a:off x="838200" y="1771149"/>
            <a:ext cx="8973631" cy="4437146"/>
          </a:xfrm>
          <a:prstGeom prst="rect">
            <a:avLst/>
          </a:prstGeom>
        </p:spPr>
      </p:pic>
      <p:sp>
        <p:nvSpPr>
          <p:cNvPr id="3" name="Slide Number Placeholder 2">
            <a:extLst>
              <a:ext uri="{FF2B5EF4-FFF2-40B4-BE49-F238E27FC236}">
                <a16:creationId xmlns:a16="http://schemas.microsoft.com/office/drawing/2014/main" id="{11A8ED11-DFDD-042F-7539-92586CFFDF98}"/>
              </a:ext>
            </a:extLst>
          </p:cNvPr>
          <p:cNvSpPr>
            <a:spLocks noGrp="1"/>
          </p:cNvSpPr>
          <p:nvPr>
            <p:ph type="sldNum" sz="quarter" idx="2"/>
          </p:nvPr>
        </p:nvSpPr>
        <p:spPr/>
        <p:txBody>
          <a:bodyPr/>
          <a:lstStyle/>
          <a:p>
            <a:fld id="{86CB4B4D-7CA3-9044-876B-883B54F8677D}" type="slidenum">
              <a:rPr lang="en-US" smtClean="0"/>
              <a:t>32</a:t>
            </a:fld>
            <a:endParaRPr lang="en-US"/>
          </a:p>
        </p:txBody>
      </p:sp>
    </p:spTree>
    <p:extLst>
      <p:ext uri="{BB962C8B-B14F-4D97-AF65-F5344CB8AC3E}">
        <p14:creationId xmlns:p14="http://schemas.microsoft.com/office/powerpoint/2010/main" val="163138698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99BBC-56E2-4750-8511-BDE893713509}"/>
              </a:ext>
            </a:extLst>
          </p:cNvPr>
          <p:cNvSpPr>
            <a:spLocks noGrp="1"/>
          </p:cNvSpPr>
          <p:nvPr>
            <p:ph type="title"/>
          </p:nvPr>
        </p:nvSpPr>
        <p:spPr/>
        <p:txBody>
          <a:bodyPr/>
          <a:lstStyle/>
          <a:p>
            <a:r>
              <a:rPr lang="en-US" dirty="0"/>
              <a:t>A new pattern: an input form</a:t>
            </a:r>
          </a:p>
        </p:txBody>
      </p:sp>
      <p:sp>
        <p:nvSpPr>
          <p:cNvPr id="3" name="Slide Number Placeholder 2">
            <a:extLst>
              <a:ext uri="{FF2B5EF4-FFF2-40B4-BE49-F238E27FC236}">
                <a16:creationId xmlns:a16="http://schemas.microsoft.com/office/drawing/2014/main" id="{161DEC4A-06A5-C9AE-0410-4CC9ECF10713}"/>
              </a:ext>
            </a:extLst>
          </p:cNvPr>
          <p:cNvSpPr>
            <a:spLocks noGrp="1"/>
          </p:cNvSpPr>
          <p:nvPr>
            <p:ph type="sldNum" sz="quarter" idx="2"/>
          </p:nvPr>
        </p:nvSpPr>
        <p:spPr/>
        <p:txBody>
          <a:bodyPr/>
          <a:lstStyle/>
          <a:p>
            <a:fld id="{86CB4B4D-7CA3-9044-876B-883B54F8677D}" type="slidenum">
              <a:rPr lang="en-US" smtClean="0"/>
              <a:t>33</a:t>
            </a:fld>
            <a:endParaRPr lang="en-US"/>
          </a:p>
        </p:txBody>
      </p:sp>
      <p:sp>
        <p:nvSpPr>
          <p:cNvPr id="8" name="Rectangle: Rounded Corners 7">
            <a:extLst>
              <a:ext uri="{FF2B5EF4-FFF2-40B4-BE49-F238E27FC236}">
                <a16:creationId xmlns:a16="http://schemas.microsoft.com/office/drawing/2014/main" id="{89640228-723A-A400-9AE5-7CAFDC6E2C13}"/>
              </a:ext>
            </a:extLst>
          </p:cNvPr>
          <p:cNvSpPr/>
          <p:nvPr/>
        </p:nvSpPr>
        <p:spPr>
          <a:xfrm>
            <a:off x="5816009" y="163318"/>
            <a:ext cx="6245362" cy="601981"/>
          </a:xfrm>
          <a:prstGeom prst="roundRect">
            <a:avLst/>
          </a:prstGeom>
          <a:solidFill>
            <a:schemeClr val="accent6">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tx1"/>
                </a:solidFill>
              </a:rPr>
              <a:t>src</a:t>
            </a:r>
            <a:r>
              <a:rPr lang="en-US" sz="2400" dirty="0">
                <a:solidFill>
                  <a:schemeClr val="tx1"/>
                </a:solidFill>
              </a:rPr>
              <a:t>/Apps/</a:t>
            </a:r>
            <a:r>
              <a:rPr lang="en-US" sz="2400" dirty="0" err="1">
                <a:solidFill>
                  <a:schemeClr val="tx1"/>
                </a:solidFill>
              </a:rPr>
              <a:t>ToDoApp</a:t>
            </a:r>
            <a:r>
              <a:rPr lang="en-US" sz="2400" dirty="0">
                <a:solidFill>
                  <a:schemeClr val="tx1"/>
                </a:solidFill>
              </a:rPr>
              <a:t>/</a:t>
            </a:r>
            <a:r>
              <a:rPr lang="en-US" sz="2400" dirty="0" err="1">
                <a:solidFill>
                  <a:schemeClr val="tx1"/>
                </a:solidFill>
              </a:rPr>
              <a:t>ToDoItemEntryForm.tsx</a:t>
            </a:r>
            <a:endParaRPr lang="en-US" sz="2400" dirty="0">
              <a:solidFill>
                <a:schemeClr val="tx1"/>
              </a:solidFill>
            </a:endParaRPr>
          </a:p>
        </p:txBody>
      </p:sp>
      <p:sp>
        <p:nvSpPr>
          <p:cNvPr id="10" name="TextBox 9">
            <a:extLst>
              <a:ext uri="{FF2B5EF4-FFF2-40B4-BE49-F238E27FC236}">
                <a16:creationId xmlns:a16="http://schemas.microsoft.com/office/drawing/2014/main" id="{D5B0EA8D-712A-9C7F-BBE9-9A8CAC7592EB}"/>
              </a:ext>
            </a:extLst>
          </p:cNvPr>
          <p:cNvSpPr txBox="1"/>
          <p:nvPr/>
        </p:nvSpPr>
        <p:spPr>
          <a:xfrm>
            <a:off x="838199" y="1415136"/>
            <a:ext cx="8920795" cy="47089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1200" b="0" dirty="0">
                <a:solidFill>
                  <a:srgbClr val="AF00DB"/>
                </a:solidFill>
                <a:effectLst/>
                <a:latin typeface="Consolas" panose="020B0609020204030204" pitchFamily="49" charset="0"/>
              </a:rPr>
              <a:t>export</a:t>
            </a:r>
            <a:r>
              <a:rPr lang="en-US" sz="1200" b="0" dirty="0">
                <a:solidFill>
                  <a:srgbClr val="000000"/>
                </a:solidFill>
                <a:effectLst/>
                <a:latin typeface="Consolas" panose="020B0609020204030204" pitchFamily="49" charset="0"/>
              </a:rPr>
              <a:t> </a:t>
            </a:r>
            <a:r>
              <a:rPr lang="en-US" sz="1200" b="0" dirty="0">
                <a:solidFill>
                  <a:srgbClr val="0000FF"/>
                </a:solidFill>
                <a:effectLst/>
                <a:latin typeface="Consolas" panose="020B0609020204030204" pitchFamily="49" charset="0"/>
              </a:rPr>
              <a:t>function</a:t>
            </a:r>
            <a:r>
              <a:rPr lang="en-US" sz="1200" b="0" dirty="0">
                <a:solidFill>
                  <a:srgbClr val="000000"/>
                </a:solidFill>
                <a:effectLst/>
                <a:latin typeface="Consolas" panose="020B0609020204030204" pitchFamily="49" charset="0"/>
              </a:rPr>
              <a:t> </a:t>
            </a:r>
            <a:r>
              <a:rPr lang="en-US" sz="1200" b="0" dirty="0" err="1">
                <a:solidFill>
                  <a:srgbClr val="795E26"/>
                </a:solidFill>
                <a:effectLst/>
                <a:latin typeface="Consolas" panose="020B0609020204030204" pitchFamily="49" charset="0"/>
              </a:rPr>
              <a:t>ToDoItemEntryForm</a:t>
            </a:r>
            <a:r>
              <a:rPr lang="en-US" sz="1200" b="0" dirty="0">
                <a:solidFill>
                  <a:srgbClr val="000000"/>
                </a:solidFill>
                <a:effectLst/>
                <a:latin typeface="Consolas" panose="020B0609020204030204" pitchFamily="49" charset="0"/>
              </a:rPr>
              <a:t> (</a:t>
            </a:r>
            <a:r>
              <a:rPr lang="en-US" sz="1200" b="0" dirty="0">
                <a:solidFill>
                  <a:srgbClr val="001080"/>
                </a:solidFill>
                <a:effectLst/>
                <a:latin typeface="Consolas" panose="020B0609020204030204" pitchFamily="49" charset="0"/>
              </a:rPr>
              <a:t>props</a:t>
            </a:r>
            <a:r>
              <a:rPr lang="en-US" sz="1200" b="0" dirty="0">
                <a:solidFill>
                  <a:srgbClr val="000000"/>
                </a:solidFill>
                <a:effectLst/>
                <a:latin typeface="Consolas" panose="020B0609020204030204" pitchFamily="49" charset="0"/>
              </a:rPr>
              <a:t>: {</a:t>
            </a:r>
            <a:r>
              <a:rPr lang="en-US" sz="1200" b="0" dirty="0" err="1">
                <a:solidFill>
                  <a:srgbClr val="795E26"/>
                </a:solidFill>
                <a:effectLst/>
                <a:latin typeface="Consolas" panose="020B0609020204030204" pitchFamily="49" charset="0"/>
              </a:rPr>
              <a:t>onAdd</a:t>
            </a:r>
            <a:r>
              <a:rPr lang="en-US" sz="1200" b="0" dirty="0">
                <a:solidFill>
                  <a:srgbClr val="000000"/>
                </a:solidFill>
                <a:effectLst/>
                <a:latin typeface="Consolas" panose="020B0609020204030204" pitchFamily="49" charset="0"/>
              </a:rPr>
              <a:t>:(</a:t>
            </a:r>
            <a:r>
              <a:rPr lang="en-US" sz="1200" b="0" dirty="0" err="1">
                <a:solidFill>
                  <a:srgbClr val="001080"/>
                </a:solidFill>
                <a:effectLst/>
                <a:latin typeface="Consolas" panose="020B0609020204030204" pitchFamily="49" charset="0"/>
              </a:rPr>
              <a:t>item</a:t>
            </a:r>
            <a:r>
              <a:rPr lang="en-US" sz="1200" b="0" dirty="0" err="1">
                <a:solidFill>
                  <a:srgbClr val="000000"/>
                </a:solidFill>
                <a:effectLst/>
                <a:latin typeface="Consolas" panose="020B0609020204030204" pitchFamily="49" charset="0"/>
              </a:rPr>
              <a:t>:</a:t>
            </a:r>
            <a:r>
              <a:rPr lang="en-US" sz="1200" b="0" dirty="0" err="1">
                <a:solidFill>
                  <a:srgbClr val="267F99"/>
                </a:solidFill>
                <a:effectLst/>
                <a:latin typeface="Consolas" panose="020B0609020204030204" pitchFamily="49" charset="0"/>
              </a:rPr>
              <a:t>ToDoItem</a:t>
            </a:r>
            <a:r>
              <a:rPr lang="en-US" sz="1200" b="0" dirty="0">
                <a:solidFill>
                  <a:srgbClr val="000000"/>
                </a:solidFill>
                <a:effectLst/>
                <a:latin typeface="Consolas" panose="020B0609020204030204" pitchFamily="49" charset="0"/>
              </a:rPr>
              <a:t>)</a:t>
            </a:r>
            <a:r>
              <a:rPr lang="en-US" sz="1200" b="0" dirty="0">
                <a:solidFill>
                  <a:srgbClr val="0000FF"/>
                </a:solidFill>
                <a:effectLst/>
                <a:latin typeface="Consolas" panose="020B0609020204030204" pitchFamily="49" charset="0"/>
              </a:rPr>
              <a:t>=&gt;</a:t>
            </a:r>
            <a:r>
              <a:rPr lang="en-US" sz="1200" b="0" dirty="0">
                <a:solidFill>
                  <a:srgbClr val="267F99"/>
                </a:solidFill>
                <a:effectLst/>
                <a:latin typeface="Consolas" panose="020B0609020204030204" pitchFamily="49" charset="0"/>
              </a:rPr>
              <a:t>void</a:t>
            </a:r>
            <a:r>
              <a:rPr lang="en-US" sz="1200" b="0" dirty="0">
                <a:solidFill>
                  <a:srgbClr val="000000"/>
                </a:solidFill>
                <a:effectLst/>
                <a:latin typeface="Consolas" panose="020B0609020204030204" pitchFamily="49" charset="0"/>
              </a:rPr>
              <a:t>}) {</a:t>
            </a:r>
          </a:p>
          <a:p>
            <a:r>
              <a:rPr lang="en-US" sz="1200" b="0" dirty="0">
                <a:solidFill>
                  <a:srgbClr val="000000"/>
                </a:solidFill>
                <a:effectLst/>
                <a:latin typeface="Consolas" panose="020B0609020204030204" pitchFamily="49" charset="0"/>
              </a:rPr>
              <a:t>    </a:t>
            </a:r>
            <a:r>
              <a:rPr lang="en-US" sz="1200" b="0" dirty="0">
                <a:solidFill>
                  <a:srgbClr val="008000"/>
                </a:solidFill>
                <a:effectLst/>
                <a:latin typeface="Consolas" panose="020B0609020204030204" pitchFamily="49" charset="0"/>
              </a:rPr>
              <a:t>// state variables for this form</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0000FF"/>
                </a:solidFill>
                <a:effectLst/>
                <a:latin typeface="Consolas" panose="020B0609020204030204" pitchFamily="49" charset="0"/>
              </a:rPr>
              <a:t>const</a:t>
            </a:r>
            <a:r>
              <a:rPr lang="en-US" sz="1200" b="0" dirty="0">
                <a:solidFill>
                  <a:srgbClr val="000000"/>
                </a:solidFill>
                <a:effectLst/>
                <a:latin typeface="Consolas" panose="020B0609020204030204" pitchFamily="49" charset="0"/>
              </a:rPr>
              <a:t> [</a:t>
            </a:r>
            <a:r>
              <a:rPr lang="en-US" sz="1200" b="0" dirty="0" err="1">
                <a:solidFill>
                  <a:srgbClr val="0070C1"/>
                </a:solidFill>
                <a:effectLst/>
                <a:latin typeface="Consolas" panose="020B0609020204030204" pitchFamily="49" charset="0"/>
              </a:rPr>
              <a:t>title</a:t>
            </a:r>
            <a:r>
              <a:rPr lang="en-US" sz="1200" b="0" dirty="0" err="1">
                <a:solidFill>
                  <a:srgbClr val="000000"/>
                </a:solidFill>
                <a:effectLst/>
                <a:latin typeface="Consolas" panose="020B0609020204030204" pitchFamily="49" charset="0"/>
              </a:rPr>
              <a:t>,</a:t>
            </a:r>
            <a:r>
              <a:rPr lang="en-US" sz="1200" b="0" dirty="0" err="1">
                <a:solidFill>
                  <a:srgbClr val="795E26"/>
                </a:solidFill>
                <a:effectLst/>
                <a:latin typeface="Consolas" panose="020B0609020204030204" pitchFamily="49" charset="0"/>
              </a:rPr>
              <a:t>setTitle</a:t>
            </a:r>
            <a:r>
              <a:rPr lang="en-US" sz="1200" b="0" dirty="0">
                <a:solidFill>
                  <a:srgbClr val="000000"/>
                </a:solidFill>
                <a:effectLst/>
                <a:latin typeface="Consolas" panose="020B0609020204030204" pitchFamily="49" charset="0"/>
              </a:rPr>
              <a:t>] = </a:t>
            </a:r>
            <a:r>
              <a:rPr lang="en-US" sz="1200" b="0" dirty="0" err="1">
                <a:solidFill>
                  <a:srgbClr val="795E26"/>
                </a:solidFill>
                <a:effectLst/>
                <a:latin typeface="Consolas" panose="020B0609020204030204" pitchFamily="49" charset="0"/>
              </a:rPr>
              <a:t>useState</a:t>
            </a:r>
            <a:r>
              <a:rPr lang="en-US" sz="1200" b="0" dirty="0">
                <a:solidFill>
                  <a:srgbClr val="000000"/>
                </a:solidFill>
                <a:effectLst/>
                <a:latin typeface="Consolas" panose="020B0609020204030204" pitchFamily="49" charset="0"/>
              </a:rPr>
              <a:t>&lt;</a:t>
            </a:r>
            <a:r>
              <a:rPr lang="en-US" sz="1200" b="0" dirty="0">
                <a:solidFill>
                  <a:srgbClr val="267F99"/>
                </a:solidFill>
                <a:effectLst/>
                <a:latin typeface="Consolas" panose="020B0609020204030204" pitchFamily="49" charset="0"/>
              </a:rPr>
              <a:t>string</a:t>
            </a:r>
            <a:r>
              <a:rPr lang="en-US" sz="1200" b="0" dirty="0">
                <a:solidFill>
                  <a:srgbClr val="000000"/>
                </a:solidFill>
                <a:effectLst/>
                <a:latin typeface="Consolas" panose="020B0609020204030204" pitchFamily="49" charset="0"/>
              </a:rPr>
              <a:t>&gt;(</a:t>
            </a:r>
            <a:r>
              <a:rPr lang="en-US" sz="1200" b="0" dirty="0">
                <a:solidFill>
                  <a:srgbClr val="A31515"/>
                </a:solidFill>
                <a:effectLst/>
                <a:latin typeface="Consolas" panose="020B0609020204030204" pitchFamily="49" charset="0"/>
              </a:rPr>
              <a:t>""</a:t>
            </a:r>
            <a:r>
              <a:rPr lang="en-US" sz="1200" b="0" dirty="0">
                <a:solidFill>
                  <a:srgbClr val="000000"/>
                </a:solidFill>
                <a:effectLst/>
                <a:latin typeface="Consolas" panose="020B0609020204030204" pitchFamily="49" charset="0"/>
              </a:rPr>
              <a:t>)</a:t>
            </a:r>
          </a:p>
          <a:p>
            <a:r>
              <a:rPr lang="en-US" sz="1200" b="0" dirty="0">
                <a:solidFill>
                  <a:srgbClr val="000000"/>
                </a:solidFill>
                <a:effectLst/>
                <a:latin typeface="Consolas" panose="020B0609020204030204" pitchFamily="49" charset="0"/>
              </a:rPr>
              <a:t>    </a:t>
            </a:r>
            <a:r>
              <a:rPr lang="en-US" sz="1200" b="0" dirty="0">
                <a:solidFill>
                  <a:srgbClr val="0000FF"/>
                </a:solidFill>
                <a:effectLst/>
                <a:latin typeface="Consolas" panose="020B0609020204030204" pitchFamily="49" charset="0"/>
              </a:rPr>
              <a:t>const</a:t>
            </a:r>
            <a:r>
              <a:rPr lang="en-US" sz="1200" b="0" dirty="0">
                <a:solidFill>
                  <a:srgbClr val="000000"/>
                </a:solidFill>
                <a:effectLst/>
                <a:latin typeface="Consolas" panose="020B0609020204030204" pitchFamily="49" charset="0"/>
              </a:rPr>
              <a:t> [</a:t>
            </a:r>
            <a:r>
              <a:rPr lang="en-US" sz="1200" b="0" dirty="0" err="1">
                <a:solidFill>
                  <a:srgbClr val="0070C1"/>
                </a:solidFill>
                <a:effectLst/>
                <a:latin typeface="Consolas" panose="020B0609020204030204" pitchFamily="49" charset="0"/>
              </a:rPr>
              <a:t>priority</a:t>
            </a:r>
            <a:r>
              <a:rPr lang="en-US" sz="1200" b="0" dirty="0" err="1">
                <a:solidFill>
                  <a:srgbClr val="000000"/>
                </a:solidFill>
                <a:effectLst/>
                <a:latin typeface="Consolas" panose="020B0609020204030204" pitchFamily="49" charset="0"/>
              </a:rPr>
              <a:t>,</a:t>
            </a:r>
            <a:r>
              <a:rPr lang="en-US" sz="1200" b="0" dirty="0" err="1">
                <a:solidFill>
                  <a:srgbClr val="795E26"/>
                </a:solidFill>
                <a:effectLst/>
                <a:latin typeface="Consolas" panose="020B0609020204030204" pitchFamily="49" charset="0"/>
              </a:rPr>
              <a:t>setPriority</a:t>
            </a:r>
            <a:r>
              <a:rPr lang="en-US" sz="1200" b="0" dirty="0">
                <a:solidFill>
                  <a:srgbClr val="000000"/>
                </a:solidFill>
                <a:effectLst/>
                <a:latin typeface="Consolas" panose="020B0609020204030204" pitchFamily="49" charset="0"/>
              </a:rPr>
              <a:t>] = </a:t>
            </a:r>
            <a:r>
              <a:rPr lang="en-US" sz="1200" b="0" dirty="0" err="1">
                <a:solidFill>
                  <a:srgbClr val="795E26"/>
                </a:solidFill>
                <a:effectLst/>
                <a:latin typeface="Consolas" panose="020B0609020204030204" pitchFamily="49" charset="0"/>
              </a:rPr>
              <a:t>useState</a:t>
            </a:r>
            <a:r>
              <a:rPr lang="en-US" sz="1200" b="0" dirty="0">
                <a:solidFill>
                  <a:srgbClr val="000000"/>
                </a:solidFill>
                <a:effectLst/>
                <a:latin typeface="Consolas" panose="020B0609020204030204" pitchFamily="49" charset="0"/>
              </a:rPr>
              <a:t>(</a:t>
            </a:r>
            <a:r>
              <a:rPr lang="en-US" sz="1200" b="0" dirty="0">
                <a:solidFill>
                  <a:srgbClr val="A31515"/>
                </a:solidFill>
                <a:effectLst/>
                <a:latin typeface="Consolas" panose="020B0609020204030204" pitchFamily="49" charset="0"/>
              </a:rPr>
              <a:t>""</a:t>
            </a:r>
            <a:r>
              <a:rPr lang="en-US" sz="1200" b="0" dirty="0">
                <a:solidFill>
                  <a:srgbClr val="000000"/>
                </a:solidFill>
                <a:effectLst/>
                <a:latin typeface="Consolas" panose="020B0609020204030204" pitchFamily="49" charset="0"/>
              </a:rPr>
              <a:t>)</a:t>
            </a:r>
          </a:p>
          <a:p>
            <a:r>
              <a:rPr lang="en-US" sz="1200" b="0" dirty="0">
                <a:solidFill>
                  <a:srgbClr val="000000"/>
                </a:solidFill>
                <a:effectLst/>
                <a:latin typeface="Consolas" panose="020B0609020204030204" pitchFamily="49" charset="0"/>
              </a:rPr>
              <a:t>    </a:t>
            </a:r>
            <a:r>
              <a:rPr lang="en-US" sz="1200" b="0" dirty="0">
                <a:solidFill>
                  <a:srgbClr val="0000FF"/>
                </a:solidFill>
                <a:effectLst/>
                <a:latin typeface="Consolas" panose="020B0609020204030204" pitchFamily="49" charset="0"/>
              </a:rPr>
              <a:t>const</a:t>
            </a:r>
            <a:r>
              <a:rPr lang="en-US" sz="1200" b="0" dirty="0">
                <a:solidFill>
                  <a:srgbClr val="000000"/>
                </a:solidFill>
                <a:effectLst/>
                <a:latin typeface="Consolas" panose="020B0609020204030204" pitchFamily="49" charset="0"/>
              </a:rPr>
              <a:t> [</a:t>
            </a:r>
            <a:r>
              <a:rPr lang="en-US" sz="1200" b="0" dirty="0">
                <a:solidFill>
                  <a:srgbClr val="0070C1"/>
                </a:solidFill>
                <a:effectLst/>
                <a:latin typeface="Consolas" panose="020B0609020204030204" pitchFamily="49" charset="0"/>
              </a:rPr>
              <a:t>key</a:t>
            </a:r>
            <a:r>
              <a:rPr lang="en-US" sz="1200" b="0" dirty="0">
                <a:solidFill>
                  <a:srgbClr val="000000"/>
                </a:solidFill>
                <a:effectLst/>
                <a:latin typeface="Consolas" panose="020B0609020204030204" pitchFamily="49" charset="0"/>
              </a:rPr>
              <a:t>, </a:t>
            </a:r>
            <a:r>
              <a:rPr lang="en-US" sz="1200" b="0" dirty="0" err="1">
                <a:solidFill>
                  <a:srgbClr val="795E26"/>
                </a:solidFill>
                <a:effectLst/>
                <a:latin typeface="Consolas" panose="020B0609020204030204" pitchFamily="49" charset="0"/>
              </a:rPr>
              <a:t>setKey</a:t>
            </a:r>
            <a:r>
              <a:rPr lang="en-US" sz="1200" b="0" dirty="0">
                <a:solidFill>
                  <a:srgbClr val="000000"/>
                </a:solidFill>
                <a:effectLst/>
                <a:latin typeface="Consolas" panose="020B0609020204030204" pitchFamily="49" charset="0"/>
              </a:rPr>
              <a:t>] = </a:t>
            </a:r>
            <a:r>
              <a:rPr lang="en-US" sz="1200" b="0" dirty="0" err="1">
                <a:solidFill>
                  <a:srgbClr val="795E26"/>
                </a:solidFill>
                <a:effectLst/>
                <a:latin typeface="Consolas" panose="020B0609020204030204" pitchFamily="49" charset="0"/>
              </a:rPr>
              <a:t>useState</a:t>
            </a:r>
            <a:r>
              <a:rPr lang="en-US" sz="1200" b="0" dirty="0">
                <a:solidFill>
                  <a:srgbClr val="000000"/>
                </a:solidFill>
                <a:effectLst/>
                <a:latin typeface="Consolas" panose="020B0609020204030204" pitchFamily="49" charset="0"/>
              </a:rPr>
              <a:t>(</a:t>
            </a:r>
            <a:r>
              <a:rPr lang="en-US" sz="1200" b="0" dirty="0">
                <a:solidFill>
                  <a:srgbClr val="098658"/>
                </a:solidFill>
                <a:effectLst/>
                <a:latin typeface="Consolas" panose="020B0609020204030204" pitchFamily="49" charset="0"/>
              </a:rPr>
              <a:t>0</a:t>
            </a:r>
            <a:r>
              <a:rPr lang="en-US" sz="1200" b="0" dirty="0">
                <a:solidFill>
                  <a:srgbClr val="000000"/>
                </a:solidFill>
                <a:effectLst/>
                <a:latin typeface="Consolas" panose="020B0609020204030204" pitchFamily="49" charset="0"/>
              </a:rPr>
              <a:t>)     </a:t>
            </a:r>
            <a:r>
              <a:rPr lang="en-US" sz="1200" b="0" dirty="0">
                <a:solidFill>
                  <a:srgbClr val="008000"/>
                </a:solidFill>
                <a:effectLst/>
                <a:latin typeface="Consolas" panose="020B0609020204030204" pitchFamily="49" charset="0"/>
              </a:rPr>
              <a:t>// key is assigned when the item is created.</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p>
          <a:p>
            <a:r>
              <a:rPr lang="en-US" sz="1200" b="0" dirty="0">
                <a:solidFill>
                  <a:srgbClr val="000000"/>
                </a:solidFill>
                <a:effectLst/>
                <a:latin typeface="Consolas" panose="020B0609020204030204" pitchFamily="49" charset="0"/>
              </a:rPr>
              <a:t>    </a:t>
            </a:r>
            <a:r>
              <a:rPr lang="en-US" sz="1200" b="0" dirty="0">
                <a:solidFill>
                  <a:srgbClr val="0000FF"/>
                </a:solidFill>
                <a:effectLst/>
                <a:latin typeface="Consolas" panose="020B0609020204030204" pitchFamily="49" charset="0"/>
              </a:rPr>
              <a:t>function</a:t>
            </a:r>
            <a:r>
              <a:rPr lang="en-US" sz="1200" b="0" dirty="0">
                <a:solidFill>
                  <a:srgbClr val="000000"/>
                </a:solidFill>
                <a:effectLst/>
                <a:latin typeface="Consolas" panose="020B0609020204030204" pitchFamily="49" charset="0"/>
              </a:rPr>
              <a:t> </a:t>
            </a:r>
            <a:r>
              <a:rPr lang="en-US" sz="1200" b="0" dirty="0" err="1">
                <a:solidFill>
                  <a:srgbClr val="795E26"/>
                </a:solidFill>
                <a:effectLst/>
                <a:latin typeface="Consolas" panose="020B0609020204030204" pitchFamily="49" charset="0"/>
              </a:rPr>
              <a:t>handleClick</a:t>
            </a:r>
            <a:r>
              <a:rPr lang="en-US" sz="1200" b="0" dirty="0">
                <a:solidFill>
                  <a:srgbClr val="000000"/>
                </a:solidFill>
                <a:effectLst/>
                <a:latin typeface="Consolas" panose="020B0609020204030204" pitchFamily="49" charset="0"/>
              </a:rPr>
              <a:t>(</a:t>
            </a:r>
            <a:r>
              <a:rPr lang="en-US" sz="1200" b="0" dirty="0">
                <a:solidFill>
                  <a:srgbClr val="001080"/>
                </a:solidFill>
                <a:effectLst/>
                <a:latin typeface="Consolas" panose="020B0609020204030204" pitchFamily="49" charset="0"/>
              </a:rPr>
              <a:t>event</a:t>
            </a:r>
            <a:r>
              <a:rPr lang="en-US" sz="1200" b="0" dirty="0">
                <a:solidFill>
                  <a:srgbClr val="000000"/>
                </a:solidFill>
                <a:effectLst/>
                <a:latin typeface="Consolas" panose="020B0609020204030204" pitchFamily="49" charset="0"/>
              </a:rPr>
              <a:t>) { --- } </a:t>
            </a:r>
            <a:r>
              <a:rPr lang="en-US" sz="1200" dirty="0">
                <a:solidFill>
                  <a:srgbClr val="008000"/>
                </a:solidFill>
                <a:latin typeface="Consolas" panose="020B0609020204030204" pitchFamily="49" charset="0"/>
              </a:rPr>
              <a:t>// on next slide</a:t>
            </a:r>
            <a:r>
              <a:rPr lang="en-US" sz="1200" b="0" dirty="0">
                <a:solidFill>
                  <a:srgbClr val="000000"/>
                </a:solidFill>
                <a:effectLst/>
                <a:latin typeface="Consolas" panose="020B0609020204030204" pitchFamily="49" charset="0"/>
              </a:rPr>
              <a:t>…</a:t>
            </a:r>
          </a:p>
          <a:p>
            <a:r>
              <a:rPr lang="en-US" sz="1200" b="0" dirty="0">
                <a:solidFill>
                  <a:srgbClr val="000000"/>
                </a:solidFill>
                <a:effectLst/>
                <a:latin typeface="Consolas" panose="020B0609020204030204" pitchFamily="49" charset="0"/>
              </a:rPr>
              <a:t>  </a:t>
            </a:r>
          </a:p>
          <a:p>
            <a:r>
              <a:rPr lang="en-US" sz="1200" b="0" dirty="0">
                <a:solidFill>
                  <a:srgbClr val="000000"/>
                </a:solidFill>
                <a:effectLst/>
                <a:latin typeface="Consolas" panose="020B0609020204030204" pitchFamily="49" charset="0"/>
              </a:rPr>
              <a:t>    </a:t>
            </a:r>
            <a:r>
              <a:rPr lang="en-US" sz="1200" b="0" dirty="0">
                <a:solidFill>
                  <a:srgbClr val="AF00DB"/>
                </a:solidFill>
                <a:effectLst/>
                <a:latin typeface="Consolas" panose="020B0609020204030204" pitchFamily="49" charset="0"/>
              </a:rPr>
              <a:t>return</a:t>
            </a:r>
            <a:r>
              <a:rPr lang="en-US" sz="1200" b="0" dirty="0">
                <a:solidFill>
                  <a:srgbClr val="000000"/>
                </a:solidFill>
                <a:effectLst/>
                <a:latin typeface="Consolas" panose="020B0609020204030204" pitchFamily="49" charset="0"/>
              </a:rPr>
              <a:t> (    </a:t>
            </a:r>
          </a:p>
          <a:p>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a:t>
            </a:r>
            <a:r>
              <a:rPr lang="en-US" sz="1200" b="0" dirty="0" err="1">
                <a:solidFill>
                  <a:srgbClr val="267F99"/>
                </a:solidFill>
                <a:effectLst/>
                <a:latin typeface="Consolas" panose="020B0609020204030204" pitchFamily="49" charset="0"/>
              </a:rPr>
              <a:t>VStack</a:t>
            </a:r>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spacing</a:t>
            </a:r>
            <a:r>
              <a:rPr lang="en-US" sz="1200" b="0" dirty="0">
                <a:solidFill>
                  <a:srgbClr val="000000"/>
                </a:solidFill>
                <a:effectLst/>
                <a:latin typeface="Consolas" panose="020B0609020204030204" pitchFamily="49" charset="0"/>
              </a:rPr>
              <a:t>=</a:t>
            </a:r>
            <a:r>
              <a:rPr lang="en-US" sz="1200" b="0" dirty="0">
                <a:solidFill>
                  <a:srgbClr val="0000FF"/>
                </a:solidFill>
                <a:effectLst/>
                <a:latin typeface="Consolas" panose="020B0609020204030204" pitchFamily="49" charset="0"/>
              </a:rPr>
              <a:t>{</a:t>
            </a:r>
            <a:r>
              <a:rPr lang="en-US" sz="1200" b="0" dirty="0">
                <a:solidFill>
                  <a:srgbClr val="098658"/>
                </a:solidFill>
                <a:effectLst/>
                <a:latin typeface="Consolas" panose="020B0609020204030204" pitchFamily="49" charset="0"/>
              </a:rPr>
              <a:t>0</a:t>
            </a:r>
            <a:r>
              <a:rPr lang="en-US" sz="1200" b="0" dirty="0">
                <a:solidFill>
                  <a:srgbClr val="0000FF"/>
                </a:solidFill>
                <a:effectLst/>
                <a:latin typeface="Consolas" panose="020B0609020204030204" pitchFamily="49" charset="0"/>
              </a:rPr>
              <a:t>}</a:t>
            </a:r>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align</a:t>
            </a:r>
            <a:r>
              <a:rPr lang="en-US" sz="1200" b="0" dirty="0">
                <a:solidFill>
                  <a:srgbClr val="000000"/>
                </a:solidFill>
                <a:effectLst/>
                <a:latin typeface="Consolas" panose="020B0609020204030204" pitchFamily="49" charset="0"/>
              </a:rPr>
              <a:t>=</a:t>
            </a:r>
            <a:r>
              <a:rPr lang="en-US" sz="1200" b="0" dirty="0">
                <a:solidFill>
                  <a:srgbClr val="A31515"/>
                </a:solidFill>
                <a:effectLst/>
                <a:latin typeface="Consolas" panose="020B0609020204030204" pitchFamily="49" charset="0"/>
              </a:rPr>
              <a:t>'left'</a:t>
            </a:r>
            <a:r>
              <a:rPr lang="en-US" sz="1200" b="0" dirty="0">
                <a:solidFill>
                  <a:srgbClr val="800000"/>
                </a:solidFill>
                <a:effectLst/>
                <a:latin typeface="Consolas" panose="020B0609020204030204" pitchFamily="49" charset="0"/>
              </a:rPr>
              <a:t>&gt;</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&lt;form&gt;</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a:t>
            </a:r>
            <a:r>
              <a:rPr lang="en-US" sz="1200" b="0" dirty="0" err="1">
                <a:solidFill>
                  <a:srgbClr val="267F99"/>
                </a:solidFill>
                <a:effectLst/>
                <a:latin typeface="Consolas" panose="020B0609020204030204" pitchFamily="49" charset="0"/>
              </a:rPr>
              <a:t>FormControl</a:t>
            </a:r>
            <a:r>
              <a:rPr lang="en-US" sz="1200" b="0" dirty="0">
                <a:solidFill>
                  <a:srgbClr val="800000"/>
                </a:solidFill>
                <a:effectLst/>
                <a:latin typeface="Consolas" panose="020B0609020204030204" pitchFamily="49" charset="0"/>
              </a:rPr>
              <a:t>&gt;</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a:t>
            </a:r>
            <a:r>
              <a:rPr lang="en-US" sz="1200" b="0" dirty="0" err="1">
                <a:solidFill>
                  <a:srgbClr val="267F99"/>
                </a:solidFill>
                <a:effectLst/>
                <a:latin typeface="Consolas" panose="020B0609020204030204" pitchFamily="49" charset="0"/>
              </a:rPr>
              <a:t>VStack</a:t>
            </a:r>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align</a:t>
            </a:r>
            <a:r>
              <a:rPr lang="en-US" sz="1200" b="0" dirty="0">
                <a:solidFill>
                  <a:srgbClr val="000000"/>
                </a:solidFill>
                <a:effectLst/>
                <a:latin typeface="Consolas" panose="020B0609020204030204" pitchFamily="49" charset="0"/>
              </a:rPr>
              <a:t>=</a:t>
            </a:r>
            <a:r>
              <a:rPr lang="en-US" sz="1200" b="0" dirty="0">
                <a:solidFill>
                  <a:srgbClr val="A31515"/>
                </a:solidFill>
                <a:effectLst/>
                <a:latin typeface="Consolas" panose="020B0609020204030204" pitchFamily="49" charset="0"/>
              </a:rPr>
              <a:t>'left'</a:t>
            </a:r>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spacing</a:t>
            </a:r>
            <a:r>
              <a:rPr lang="en-US" sz="1200" b="0" dirty="0">
                <a:solidFill>
                  <a:srgbClr val="000000"/>
                </a:solidFill>
                <a:effectLst/>
                <a:latin typeface="Consolas" panose="020B0609020204030204" pitchFamily="49" charset="0"/>
              </a:rPr>
              <a:t>=</a:t>
            </a:r>
            <a:r>
              <a:rPr lang="en-US" sz="1200" b="0" dirty="0">
                <a:solidFill>
                  <a:srgbClr val="0000FF"/>
                </a:solidFill>
                <a:effectLst/>
                <a:latin typeface="Consolas" panose="020B0609020204030204" pitchFamily="49" charset="0"/>
              </a:rPr>
              <a:t>{</a:t>
            </a:r>
            <a:r>
              <a:rPr lang="en-US" sz="1200" b="0" dirty="0">
                <a:solidFill>
                  <a:srgbClr val="098658"/>
                </a:solidFill>
                <a:effectLst/>
                <a:latin typeface="Consolas" panose="020B0609020204030204" pitchFamily="49" charset="0"/>
              </a:rPr>
              <a:t>0</a:t>
            </a:r>
            <a:r>
              <a:rPr lang="en-US" sz="1200" b="0" dirty="0">
                <a:solidFill>
                  <a:srgbClr val="0000FF"/>
                </a:solidFill>
                <a:effectLst/>
                <a:latin typeface="Consolas" panose="020B0609020204030204" pitchFamily="49" charset="0"/>
              </a:rPr>
              <a:t>}</a:t>
            </a:r>
            <a:r>
              <a:rPr lang="en-US" sz="1200" b="0" dirty="0">
                <a:solidFill>
                  <a:srgbClr val="800000"/>
                </a:solidFill>
                <a:effectLst/>
                <a:latin typeface="Consolas" panose="020B0609020204030204" pitchFamily="49" charset="0"/>
              </a:rPr>
              <a:t>&gt;</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a:t>
            </a:r>
            <a:r>
              <a:rPr lang="en-US" sz="1200" b="0" dirty="0" err="1">
                <a:solidFill>
                  <a:srgbClr val="267F99"/>
                </a:solidFill>
                <a:effectLst/>
                <a:latin typeface="Consolas" panose="020B0609020204030204" pitchFamily="49" charset="0"/>
              </a:rPr>
              <a:t>FormLabel</a:t>
            </a:r>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as</a:t>
            </a:r>
            <a:r>
              <a:rPr lang="en-US" sz="1200" b="0" dirty="0">
                <a:solidFill>
                  <a:srgbClr val="000000"/>
                </a:solidFill>
                <a:effectLst/>
                <a:latin typeface="Consolas" panose="020B0609020204030204" pitchFamily="49" charset="0"/>
              </a:rPr>
              <a:t>=</a:t>
            </a:r>
            <a:r>
              <a:rPr lang="en-US" sz="1200" b="0" dirty="0">
                <a:solidFill>
                  <a:srgbClr val="A31515"/>
                </a:solidFill>
                <a:effectLst/>
                <a:latin typeface="Consolas" panose="020B0609020204030204" pitchFamily="49" charset="0"/>
              </a:rPr>
              <a:t>"b"</a:t>
            </a:r>
            <a:r>
              <a:rPr lang="en-US" sz="1200" b="0" dirty="0">
                <a:solidFill>
                  <a:srgbClr val="800000"/>
                </a:solidFill>
                <a:effectLst/>
                <a:latin typeface="Consolas" panose="020B0609020204030204" pitchFamily="49" charset="0"/>
              </a:rPr>
              <a:t>&gt;</a:t>
            </a:r>
            <a:r>
              <a:rPr lang="en-US" sz="1200" b="0" dirty="0">
                <a:solidFill>
                  <a:srgbClr val="000000"/>
                </a:solidFill>
                <a:effectLst/>
                <a:latin typeface="Consolas" panose="020B0609020204030204" pitchFamily="49" charset="0"/>
              </a:rPr>
              <a:t>Add TODO item here:</a:t>
            </a:r>
            <a:r>
              <a:rPr lang="en-US" sz="1200" b="0" dirty="0">
                <a:solidFill>
                  <a:srgbClr val="800000"/>
                </a:solidFill>
                <a:effectLst/>
                <a:latin typeface="Consolas" panose="020B0609020204030204" pitchFamily="49" charset="0"/>
              </a:rPr>
              <a:t>&lt;/</a:t>
            </a:r>
            <a:r>
              <a:rPr lang="en-US" sz="1200" b="0" dirty="0" err="1">
                <a:solidFill>
                  <a:srgbClr val="267F99"/>
                </a:solidFill>
                <a:effectLst/>
                <a:latin typeface="Consolas" panose="020B0609020204030204" pitchFamily="49" charset="0"/>
              </a:rPr>
              <a:t>FormLabel</a:t>
            </a:r>
            <a:r>
              <a:rPr lang="en-US" sz="1200" b="0" dirty="0">
                <a:solidFill>
                  <a:srgbClr val="800000"/>
                </a:solidFill>
                <a:effectLst/>
                <a:latin typeface="Consolas" panose="020B0609020204030204" pitchFamily="49" charset="0"/>
              </a:rPr>
              <a:t>&gt;</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a:t>
            </a:r>
            <a:r>
              <a:rPr lang="en-US" sz="1200" b="0" dirty="0" err="1">
                <a:solidFill>
                  <a:srgbClr val="267F99"/>
                </a:solidFill>
                <a:effectLst/>
                <a:latin typeface="Consolas" panose="020B0609020204030204" pitchFamily="49" charset="0"/>
              </a:rPr>
              <a:t>HStack</a:t>
            </a:r>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w</a:t>
            </a:r>
            <a:r>
              <a:rPr lang="en-US" sz="1200" b="0" dirty="0">
                <a:solidFill>
                  <a:srgbClr val="000000"/>
                </a:solidFill>
                <a:effectLst/>
                <a:latin typeface="Consolas" panose="020B0609020204030204" pitchFamily="49" charset="0"/>
              </a:rPr>
              <a:t>=</a:t>
            </a:r>
            <a:r>
              <a:rPr lang="en-US" sz="1200" b="0" dirty="0">
                <a:solidFill>
                  <a:srgbClr val="A31515"/>
                </a:solidFill>
                <a:effectLst/>
                <a:latin typeface="Consolas" panose="020B0609020204030204" pitchFamily="49" charset="0"/>
              </a:rPr>
              <a:t>'200'</a:t>
            </a:r>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align</a:t>
            </a:r>
            <a:r>
              <a:rPr lang="en-US" sz="1200" b="0" dirty="0">
                <a:solidFill>
                  <a:srgbClr val="000000"/>
                </a:solidFill>
                <a:effectLst/>
                <a:latin typeface="Consolas" panose="020B0609020204030204" pitchFamily="49" charset="0"/>
              </a:rPr>
              <a:t>=</a:t>
            </a:r>
            <a:r>
              <a:rPr lang="en-US" sz="1200" b="0" dirty="0">
                <a:solidFill>
                  <a:srgbClr val="A31515"/>
                </a:solidFill>
                <a:effectLst/>
                <a:latin typeface="Consolas" panose="020B0609020204030204" pitchFamily="49" charset="0"/>
              </a:rPr>
              <a:t>'left'</a:t>
            </a:r>
            <a:r>
              <a:rPr lang="en-US" sz="1200" b="0" dirty="0">
                <a:solidFill>
                  <a:srgbClr val="800000"/>
                </a:solidFill>
                <a:effectLst/>
                <a:latin typeface="Consolas" panose="020B0609020204030204" pitchFamily="49" charset="0"/>
              </a:rPr>
              <a:t>&gt;</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p>
          <a:p>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&lt;</a:t>
            </a:r>
            <a:r>
              <a:rPr lang="en-US" sz="1200" b="0" dirty="0">
                <a:solidFill>
                  <a:srgbClr val="267F99"/>
                </a:solidFill>
                <a:effectLst/>
                <a:latin typeface="Consolas" panose="020B0609020204030204" pitchFamily="49" charset="0"/>
              </a:rPr>
              <a:t>Input</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name</a:t>
            </a:r>
            <a:r>
              <a:rPr lang="en-US" sz="1200" b="0" dirty="0">
                <a:solidFill>
                  <a:srgbClr val="000000"/>
                </a:solidFill>
                <a:effectLst/>
                <a:latin typeface="Consolas" panose="020B0609020204030204" pitchFamily="49" charset="0"/>
              </a:rPr>
              <a:t>=</a:t>
            </a:r>
            <a:r>
              <a:rPr lang="en-US" sz="1200" b="0" dirty="0">
                <a:solidFill>
                  <a:srgbClr val="A31515"/>
                </a:solidFill>
                <a:effectLst/>
                <a:latin typeface="Consolas" panose="020B0609020204030204" pitchFamily="49" charset="0"/>
              </a:rPr>
              <a:t>"title"</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value</a:t>
            </a:r>
            <a:r>
              <a:rPr lang="en-US" sz="1200" b="0" dirty="0">
                <a:solidFill>
                  <a:srgbClr val="000000"/>
                </a:solidFill>
                <a:effectLst/>
                <a:latin typeface="Consolas" panose="020B0609020204030204" pitchFamily="49" charset="0"/>
              </a:rPr>
              <a:t>=</a:t>
            </a:r>
            <a:r>
              <a:rPr lang="en-US" sz="1200" b="0" dirty="0">
                <a:solidFill>
                  <a:srgbClr val="0000FF"/>
                </a:solidFill>
                <a:effectLst/>
                <a:latin typeface="Consolas" panose="020B0609020204030204" pitchFamily="49" charset="0"/>
              </a:rPr>
              <a:t>{</a:t>
            </a:r>
            <a:r>
              <a:rPr lang="en-US" sz="1200" b="0" dirty="0">
                <a:solidFill>
                  <a:srgbClr val="0070C1"/>
                </a:solidFill>
                <a:effectLst/>
                <a:latin typeface="Consolas" panose="020B0609020204030204" pitchFamily="49" charset="0"/>
              </a:rPr>
              <a:t>title</a:t>
            </a:r>
            <a:r>
              <a:rPr lang="en-US" sz="1200" b="0" dirty="0">
                <a:solidFill>
                  <a:srgbClr val="0000FF"/>
                </a:solidFill>
                <a:effectLst/>
                <a:latin typeface="Consolas" panose="020B0609020204030204" pitchFamily="49" charset="0"/>
              </a:rPr>
              <a:t>}</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E50000"/>
                </a:solidFill>
                <a:effectLst/>
                <a:latin typeface="Consolas" panose="020B0609020204030204" pitchFamily="49" charset="0"/>
              </a:rPr>
              <a:t>placeholder</a:t>
            </a:r>
            <a:r>
              <a:rPr lang="en-US" sz="1200" b="0" dirty="0">
                <a:solidFill>
                  <a:srgbClr val="000000"/>
                </a:solidFill>
                <a:effectLst/>
                <a:latin typeface="Consolas" panose="020B0609020204030204" pitchFamily="49" charset="0"/>
              </a:rPr>
              <a:t>=</a:t>
            </a:r>
            <a:r>
              <a:rPr lang="en-US" sz="1200" b="0" dirty="0">
                <a:solidFill>
                  <a:srgbClr val="A31515"/>
                </a:solidFill>
                <a:effectLst/>
                <a:latin typeface="Consolas" panose="020B0609020204030204" pitchFamily="49" charset="0"/>
              </a:rPr>
              <a:t>'type item name here'</a:t>
            </a:r>
            <a:endParaRPr lang="en-US" sz="1200" b="0" dirty="0">
              <a:solidFill>
                <a:srgbClr val="000000"/>
              </a:solidFill>
              <a:effectLst/>
              <a:latin typeface="Consolas" panose="020B0609020204030204" pitchFamily="49" charset="0"/>
            </a:endParaRPr>
          </a:p>
          <a:p>
            <a:r>
              <a:rPr lang="en-US" sz="1200" b="0" dirty="0">
                <a:solidFill>
                  <a:srgbClr val="000000"/>
                </a:solidFill>
                <a:effectLst/>
                <a:highlight>
                  <a:srgbClr val="FFFF00"/>
                </a:highlight>
                <a:latin typeface="Consolas" panose="020B0609020204030204" pitchFamily="49" charset="0"/>
              </a:rPr>
              <a:t>              </a:t>
            </a:r>
            <a:r>
              <a:rPr lang="en-US" sz="1200" b="0" dirty="0" err="1">
                <a:solidFill>
                  <a:srgbClr val="E50000"/>
                </a:solidFill>
                <a:effectLst/>
                <a:highlight>
                  <a:srgbClr val="FFFF00"/>
                </a:highlight>
                <a:latin typeface="Consolas" panose="020B0609020204030204" pitchFamily="49" charset="0"/>
              </a:rPr>
              <a:t>onChange</a:t>
            </a:r>
            <a:r>
              <a:rPr lang="en-US" sz="1200" b="0" dirty="0">
                <a:solidFill>
                  <a:srgbClr val="000000"/>
                </a:solidFill>
                <a:effectLst/>
                <a:highlight>
                  <a:srgbClr val="FFFF00"/>
                </a:highlight>
                <a:latin typeface="Consolas" panose="020B0609020204030204" pitchFamily="49" charset="0"/>
              </a:rPr>
              <a:t>=</a:t>
            </a:r>
            <a:r>
              <a:rPr lang="en-US" sz="1200" b="0" dirty="0">
                <a:solidFill>
                  <a:srgbClr val="0000FF"/>
                </a:solidFill>
                <a:effectLst/>
                <a:highlight>
                  <a:srgbClr val="FFFF00"/>
                </a:highlight>
                <a:latin typeface="Consolas" panose="020B0609020204030204" pitchFamily="49" charset="0"/>
              </a:rPr>
              <a:t>{</a:t>
            </a:r>
            <a:r>
              <a:rPr lang="en-US" sz="1200" b="0" dirty="0">
                <a:solidFill>
                  <a:srgbClr val="000000"/>
                </a:solidFill>
                <a:effectLst/>
                <a:highlight>
                  <a:srgbClr val="FFFF00"/>
                </a:highlight>
                <a:latin typeface="Consolas" panose="020B0609020204030204" pitchFamily="49" charset="0"/>
              </a:rPr>
              <a:t>(</a:t>
            </a:r>
            <a:r>
              <a:rPr lang="en-US" sz="1200" b="0" dirty="0">
                <a:solidFill>
                  <a:srgbClr val="001080"/>
                </a:solidFill>
                <a:effectLst/>
                <a:highlight>
                  <a:srgbClr val="FFFF00"/>
                </a:highlight>
                <a:latin typeface="Consolas" panose="020B0609020204030204" pitchFamily="49" charset="0"/>
              </a:rPr>
              <a:t>event</a:t>
            </a:r>
            <a:r>
              <a:rPr lang="en-US" sz="1200" b="0" dirty="0">
                <a:solidFill>
                  <a:srgbClr val="000000"/>
                </a:solidFill>
                <a:effectLst/>
                <a:highlight>
                  <a:srgbClr val="FFFF00"/>
                </a:highlight>
                <a:latin typeface="Consolas" panose="020B0609020204030204" pitchFamily="49" charset="0"/>
              </a:rPr>
              <a:t> </a:t>
            </a:r>
            <a:r>
              <a:rPr lang="en-US" sz="1200" b="0" dirty="0">
                <a:solidFill>
                  <a:srgbClr val="0000FF"/>
                </a:solidFill>
                <a:effectLst/>
                <a:highlight>
                  <a:srgbClr val="FFFF00"/>
                </a:highlight>
                <a:latin typeface="Consolas" panose="020B0609020204030204" pitchFamily="49" charset="0"/>
              </a:rPr>
              <a:t>=&gt;</a:t>
            </a:r>
            <a:r>
              <a:rPr lang="en-US" sz="1200" b="0" dirty="0">
                <a:solidFill>
                  <a:srgbClr val="000000"/>
                </a:solidFill>
                <a:effectLst/>
                <a:highlight>
                  <a:srgbClr val="FFFF00"/>
                </a:highlight>
                <a:latin typeface="Consolas" panose="020B0609020204030204" pitchFamily="49" charset="0"/>
              </a:rPr>
              <a:t> {</a:t>
            </a:r>
          </a:p>
          <a:p>
            <a:r>
              <a:rPr lang="en-US" sz="1200" b="0" dirty="0">
                <a:solidFill>
                  <a:srgbClr val="000000"/>
                </a:solidFill>
                <a:effectLst/>
                <a:highlight>
                  <a:srgbClr val="FFFF00"/>
                </a:highlight>
                <a:latin typeface="Consolas" panose="020B0609020204030204" pitchFamily="49" charset="0"/>
              </a:rPr>
              <a:t>                </a:t>
            </a:r>
            <a:r>
              <a:rPr lang="en-US" sz="1200" b="0" dirty="0" err="1">
                <a:solidFill>
                  <a:srgbClr val="795E26"/>
                </a:solidFill>
                <a:effectLst/>
                <a:highlight>
                  <a:srgbClr val="FFFF00"/>
                </a:highlight>
                <a:latin typeface="Consolas" panose="020B0609020204030204" pitchFamily="49" charset="0"/>
              </a:rPr>
              <a:t>setTitle</a:t>
            </a:r>
            <a:r>
              <a:rPr lang="en-US" sz="1200" b="0" dirty="0">
                <a:solidFill>
                  <a:srgbClr val="000000"/>
                </a:solidFill>
                <a:effectLst/>
                <a:highlight>
                  <a:srgbClr val="FFFF00"/>
                </a:highlight>
                <a:latin typeface="Consolas" panose="020B0609020204030204" pitchFamily="49" charset="0"/>
              </a:rPr>
              <a:t>(</a:t>
            </a:r>
            <a:r>
              <a:rPr lang="en-US" sz="1200" b="0" dirty="0" err="1">
                <a:solidFill>
                  <a:srgbClr val="001080"/>
                </a:solidFill>
                <a:effectLst/>
                <a:highlight>
                  <a:srgbClr val="FFFF00"/>
                </a:highlight>
                <a:latin typeface="Consolas" panose="020B0609020204030204" pitchFamily="49" charset="0"/>
              </a:rPr>
              <a:t>event</a:t>
            </a:r>
            <a:r>
              <a:rPr lang="en-US" sz="1200" b="0" dirty="0" err="1">
                <a:solidFill>
                  <a:srgbClr val="000000"/>
                </a:solidFill>
                <a:effectLst/>
                <a:highlight>
                  <a:srgbClr val="FFFF00"/>
                </a:highlight>
                <a:latin typeface="Consolas" panose="020B0609020204030204" pitchFamily="49" charset="0"/>
              </a:rPr>
              <a:t>.</a:t>
            </a:r>
            <a:r>
              <a:rPr lang="en-US" sz="1200" b="0" dirty="0" err="1">
                <a:solidFill>
                  <a:srgbClr val="001080"/>
                </a:solidFill>
                <a:effectLst/>
                <a:highlight>
                  <a:srgbClr val="FFFF00"/>
                </a:highlight>
                <a:latin typeface="Consolas" panose="020B0609020204030204" pitchFamily="49" charset="0"/>
              </a:rPr>
              <a:t>target</a:t>
            </a:r>
            <a:r>
              <a:rPr lang="en-US" sz="1200" b="0" dirty="0" err="1">
                <a:solidFill>
                  <a:srgbClr val="000000"/>
                </a:solidFill>
                <a:effectLst/>
                <a:highlight>
                  <a:srgbClr val="FFFF00"/>
                </a:highlight>
                <a:latin typeface="Consolas" panose="020B0609020204030204" pitchFamily="49" charset="0"/>
              </a:rPr>
              <a:t>.</a:t>
            </a:r>
            <a:r>
              <a:rPr lang="en-US" sz="1200" b="0" dirty="0" err="1">
                <a:solidFill>
                  <a:srgbClr val="001080"/>
                </a:solidFill>
                <a:effectLst/>
                <a:highlight>
                  <a:srgbClr val="FFFF00"/>
                </a:highlight>
                <a:latin typeface="Consolas" panose="020B0609020204030204" pitchFamily="49" charset="0"/>
              </a:rPr>
              <a:t>value</a:t>
            </a:r>
            <a:r>
              <a:rPr lang="en-US" sz="1200" b="0" dirty="0">
                <a:solidFill>
                  <a:srgbClr val="000000"/>
                </a:solidFill>
                <a:effectLst/>
                <a:highlight>
                  <a:srgbClr val="FFFF00"/>
                </a:highlight>
                <a:latin typeface="Consolas" panose="020B0609020204030204" pitchFamily="49" charset="0"/>
              </a:rPr>
              <a:t>);</a:t>
            </a:r>
          </a:p>
          <a:p>
            <a:r>
              <a:rPr lang="en-US" sz="1200" b="0" dirty="0">
                <a:solidFill>
                  <a:srgbClr val="000000"/>
                </a:solidFill>
                <a:effectLst/>
                <a:highlight>
                  <a:srgbClr val="FFFF00"/>
                </a:highlight>
                <a:latin typeface="Consolas" panose="020B0609020204030204" pitchFamily="49" charset="0"/>
              </a:rPr>
              <a:t>                </a:t>
            </a:r>
            <a:r>
              <a:rPr lang="en-US" sz="1200" b="0" dirty="0">
                <a:solidFill>
                  <a:srgbClr val="001080"/>
                </a:solidFill>
                <a:effectLst/>
                <a:highlight>
                  <a:srgbClr val="FFFF00"/>
                </a:highlight>
                <a:latin typeface="Consolas" panose="020B0609020204030204" pitchFamily="49" charset="0"/>
              </a:rPr>
              <a:t>console</a:t>
            </a:r>
            <a:r>
              <a:rPr lang="en-US" sz="1200" b="0" dirty="0">
                <a:solidFill>
                  <a:srgbClr val="000000"/>
                </a:solidFill>
                <a:effectLst/>
                <a:highlight>
                  <a:srgbClr val="FFFF00"/>
                </a:highlight>
                <a:latin typeface="Consolas" panose="020B0609020204030204" pitchFamily="49" charset="0"/>
              </a:rPr>
              <a:t>.</a:t>
            </a:r>
            <a:r>
              <a:rPr lang="en-US" sz="1200" b="0" dirty="0">
                <a:solidFill>
                  <a:srgbClr val="795E26"/>
                </a:solidFill>
                <a:effectLst/>
                <a:highlight>
                  <a:srgbClr val="FFFF00"/>
                </a:highlight>
                <a:latin typeface="Consolas" panose="020B0609020204030204" pitchFamily="49" charset="0"/>
              </a:rPr>
              <a:t>log</a:t>
            </a:r>
            <a:r>
              <a:rPr lang="en-US" sz="1200" b="0" dirty="0">
                <a:solidFill>
                  <a:srgbClr val="000000"/>
                </a:solidFill>
                <a:effectLst/>
                <a:highlight>
                  <a:srgbClr val="FFFF00"/>
                </a:highlight>
                <a:latin typeface="Consolas" panose="020B0609020204030204" pitchFamily="49" charset="0"/>
              </a:rPr>
              <a:t>(</a:t>
            </a:r>
            <a:r>
              <a:rPr lang="en-US" sz="1200" b="0" dirty="0">
                <a:solidFill>
                  <a:srgbClr val="A31515"/>
                </a:solidFill>
                <a:effectLst/>
                <a:highlight>
                  <a:srgbClr val="FFFF00"/>
                </a:highlight>
                <a:latin typeface="Consolas" panose="020B0609020204030204" pitchFamily="49" charset="0"/>
              </a:rPr>
              <a:t>'setting Title to:'</a:t>
            </a:r>
            <a:r>
              <a:rPr lang="en-US" sz="1200" b="0" dirty="0">
                <a:solidFill>
                  <a:srgbClr val="000000"/>
                </a:solidFill>
                <a:effectLst/>
                <a:highlight>
                  <a:srgbClr val="FFFF00"/>
                </a:highlight>
                <a:latin typeface="Consolas" panose="020B0609020204030204" pitchFamily="49" charset="0"/>
              </a:rPr>
              <a:t>, </a:t>
            </a:r>
            <a:r>
              <a:rPr lang="en-US" sz="1200" b="0" dirty="0" err="1">
                <a:solidFill>
                  <a:srgbClr val="001080"/>
                </a:solidFill>
                <a:effectLst/>
                <a:highlight>
                  <a:srgbClr val="FFFF00"/>
                </a:highlight>
                <a:latin typeface="Consolas" panose="020B0609020204030204" pitchFamily="49" charset="0"/>
              </a:rPr>
              <a:t>event</a:t>
            </a:r>
            <a:r>
              <a:rPr lang="en-US" sz="1200" b="0" dirty="0" err="1">
                <a:solidFill>
                  <a:srgbClr val="000000"/>
                </a:solidFill>
                <a:effectLst/>
                <a:highlight>
                  <a:srgbClr val="FFFF00"/>
                </a:highlight>
                <a:latin typeface="Consolas" panose="020B0609020204030204" pitchFamily="49" charset="0"/>
              </a:rPr>
              <a:t>.</a:t>
            </a:r>
            <a:r>
              <a:rPr lang="en-US" sz="1200" b="0" dirty="0" err="1">
                <a:solidFill>
                  <a:srgbClr val="001080"/>
                </a:solidFill>
                <a:effectLst/>
                <a:highlight>
                  <a:srgbClr val="FFFF00"/>
                </a:highlight>
                <a:latin typeface="Consolas" panose="020B0609020204030204" pitchFamily="49" charset="0"/>
              </a:rPr>
              <a:t>target</a:t>
            </a:r>
            <a:r>
              <a:rPr lang="en-US" sz="1200" b="0" dirty="0" err="1">
                <a:solidFill>
                  <a:srgbClr val="000000"/>
                </a:solidFill>
                <a:effectLst/>
                <a:highlight>
                  <a:srgbClr val="FFFF00"/>
                </a:highlight>
                <a:latin typeface="Consolas" panose="020B0609020204030204" pitchFamily="49" charset="0"/>
              </a:rPr>
              <a:t>.</a:t>
            </a:r>
            <a:r>
              <a:rPr lang="en-US" sz="1200" b="0" dirty="0" err="1">
                <a:solidFill>
                  <a:srgbClr val="001080"/>
                </a:solidFill>
                <a:effectLst/>
                <a:highlight>
                  <a:srgbClr val="FFFF00"/>
                </a:highlight>
                <a:latin typeface="Consolas" panose="020B0609020204030204" pitchFamily="49" charset="0"/>
              </a:rPr>
              <a:t>value</a:t>
            </a:r>
            <a:r>
              <a:rPr lang="en-US" sz="1200" b="0" dirty="0">
                <a:solidFill>
                  <a:srgbClr val="000000"/>
                </a:solidFill>
                <a:effectLst/>
                <a:highlight>
                  <a:srgbClr val="FFFF00"/>
                </a:highlight>
                <a:latin typeface="Consolas" panose="020B0609020204030204" pitchFamily="49" charset="0"/>
              </a:rPr>
              <a:t>)</a:t>
            </a:r>
          </a:p>
          <a:p>
            <a:r>
              <a:rPr lang="en-US" sz="1200" b="0" dirty="0">
                <a:solidFill>
                  <a:srgbClr val="000000"/>
                </a:solidFill>
                <a:effectLst/>
                <a:latin typeface="Consolas" panose="020B0609020204030204" pitchFamily="49" charset="0"/>
              </a:rPr>
              <a:t>              })</a:t>
            </a:r>
            <a:r>
              <a:rPr lang="en-US" sz="1200" b="0" dirty="0">
                <a:solidFill>
                  <a:srgbClr val="0000FF"/>
                </a:solidFill>
                <a:effectLst/>
                <a:latin typeface="Consolas" panose="020B0609020204030204" pitchFamily="49" charset="0"/>
              </a:rPr>
              <a:t>}</a:t>
            </a:r>
            <a:endParaRPr lang="en-US" sz="1200" b="0" dirty="0">
              <a:solidFill>
                <a:srgbClr val="000000"/>
              </a:solidFill>
              <a:effectLst/>
              <a:latin typeface="Consolas" panose="020B0609020204030204" pitchFamily="49" charset="0"/>
            </a:endParaRPr>
          </a:p>
          <a:p>
            <a:r>
              <a:rPr lang="en-US" sz="1200" b="0" dirty="0">
                <a:solidFill>
                  <a:srgbClr val="000000"/>
                </a:solidFill>
                <a:effectLst/>
                <a:latin typeface="Consolas" panose="020B0609020204030204" pitchFamily="49" charset="0"/>
              </a:rPr>
              <a:t>            </a:t>
            </a:r>
            <a:r>
              <a:rPr lang="en-US" sz="1200" b="0" dirty="0">
                <a:solidFill>
                  <a:srgbClr val="800000"/>
                </a:solidFill>
                <a:effectLst/>
                <a:latin typeface="Consolas" panose="020B0609020204030204" pitchFamily="49" charset="0"/>
              </a:rPr>
              <a:t>/&gt;</a:t>
            </a:r>
            <a:endParaRPr lang="en-US" sz="1200" b="0" dirty="0">
              <a:solidFill>
                <a:srgbClr val="000000"/>
              </a:solidFill>
              <a:effectLst/>
              <a:latin typeface="Consolas" panose="020B0609020204030204" pitchFamily="49" charset="0"/>
            </a:endParaRPr>
          </a:p>
        </p:txBody>
      </p:sp>
      <p:sp>
        <p:nvSpPr>
          <p:cNvPr id="11" name="Arrow: Left 10">
            <a:extLst>
              <a:ext uri="{FF2B5EF4-FFF2-40B4-BE49-F238E27FC236}">
                <a16:creationId xmlns:a16="http://schemas.microsoft.com/office/drawing/2014/main" id="{72F34726-38E1-9982-EA16-E7A798475371}"/>
              </a:ext>
            </a:extLst>
          </p:cNvPr>
          <p:cNvSpPr/>
          <p:nvPr/>
        </p:nvSpPr>
        <p:spPr>
          <a:xfrm>
            <a:off x="7585167" y="1504529"/>
            <a:ext cx="4476204" cy="1283906"/>
          </a:xfrm>
          <a:prstGeom prst="leftArrow">
            <a:avLst/>
          </a:prstGeom>
          <a:solidFill>
            <a:schemeClr val="tx2">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n-lt"/>
                <a:ea typeface="+mn-ea"/>
                <a:cs typeface="+mn-cs"/>
                <a:sym typeface="Calibri"/>
              </a:rPr>
              <a:t>The state of the form is kept in the state variables of the component</a:t>
            </a:r>
          </a:p>
        </p:txBody>
      </p:sp>
      <p:sp>
        <p:nvSpPr>
          <p:cNvPr id="12" name="Arrow: Left 11">
            <a:extLst>
              <a:ext uri="{FF2B5EF4-FFF2-40B4-BE49-F238E27FC236}">
                <a16:creationId xmlns:a16="http://schemas.microsoft.com/office/drawing/2014/main" id="{50C59037-E116-F586-BBAF-EE4F409CE489}"/>
              </a:ext>
            </a:extLst>
          </p:cNvPr>
          <p:cNvSpPr/>
          <p:nvPr/>
        </p:nvSpPr>
        <p:spPr>
          <a:xfrm>
            <a:off x="7491207" y="4069565"/>
            <a:ext cx="4476204" cy="1283906"/>
          </a:xfrm>
          <a:prstGeom prst="leftArrow">
            <a:avLst/>
          </a:prstGeom>
          <a:solidFill>
            <a:schemeClr val="tx2">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n-lt"/>
                <a:ea typeface="+mn-ea"/>
                <a:cs typeface="+mn-cs"/>
                <a:sym typeface="Calibri"/>
              </a:rPr>
              <a:t>One &lt;</a:t>
            </a:r>
            <a:r>
              <a:rPr lang="en-US" dirty="0"/>
              <a:t>Input&gt; component for each blank space in the form.</a:t>
            </a:r>
            <a:endParaRPr kumimoji="0" lang="en-US" sz="1800" b="0" i="0" u="none" strike="noStrike" cap="none" spc="0" normalizeH="0" baseline="0" dirty="0">
              <a:ln>
                <a:noFill/>
              </a:ln>
              <a:solidFill>
                <a:srgbClr val="000000"/>
              </a:solidFill>
              <a:effectLst/>
              <a:uFillTx/>
              <a:latin typeface="+mn-lt"/>
              <a:ea typeface="+mn-ea"/>
              <a:cs typeface="+mn-cs"/>
              <a:sym typeface="Calibri"/>
            </a:endParaRPr>
          </a:p>
        </p:txBody>
      </p:sp>
      <p:sp>
        <p:nvSpPr>
          <p:cNvPr id="13" name="Arrow: Left 12">
            <a:extLst>
              <a:ext uri="{FF2B5EF4-FFF2-40B4-BE49-F238E27FC236}">
                <a16:creationId xmlns:a16="http://schemas.microsoft.com/office/drawing/2014/main" id="{5FC90069-7E5B-0F64-1D4D-324B997BB5FE}"/>
              </a:ext>
            </a:extLst>
          </p:cNvPr>
          <p:cNvSpPr/>
          <p:nvPr/>
        </p:nvSpPr>
        <p:spPr>
          <a:xfrm>
            <a:off x="7419934" y="4858704"/>
            <a:ext cx="4476204" cy="733659"/>
          </a:xfrm>
          <a:prstGeom prst="leftArrow">
            <a:avLst/>
          </a:prstGeom>
          <a:solidFill>
            <a:schemeClr val="tx2">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n-lt"/>
                <a:ea typeface="+mn-ea"/>
                <a:cs typeface="+mn-cs"/>
                <a:sym typeface="Calibri"/>
              </a:rPr>
              <a:t>Update the state variable at every keypress</a:t>
            </a:r>
          </a:p>
        </p:txBody>
      </p:sp>
    </p:spTree>
    <p:extLst>
      <p:ext uri="{BB962C8B-B14F-4D97-AF65-F5344CB8AC3E}">
        <p14:creationId xmlns:p14="http://schemas.microsoft.com/office/powerpoint/2010/main" val="33378925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9F2D8-33B6-FD14-85F4-E8AED62C82CF}"/>
              </a:ext>
            </a:extLst>
          </p:cNvPr>
          <p:cNvSpPr>
            <a:spLocks noGrp="1"/>
          </p:cNvSpPr>
          <p:nvPr>
            <p:ph type="title"/>
          </p:nvPr>
        </p:nvSpPr>
        <p:spPr/>
        <p:txBody>
          <a:bodyPr/>
          <a:lstStyle/>
          <a:p>
            <a:r>
              <a:rPr lang="en-US" dirty="0" err="1"/>
              <a:t>handleClick</a:t>
            </a:r>
            <a:endParaRPr lang="en-US" dirty="0"/>
          </a:p>
        </p:txBody>
      </p:sp>
      <p:sp>
        <p:nvSpPr>
          <p:cNvPr id="3" name="Slide Number Placeholder 2">
            <a:extLst>
              <a:ext uri="{FF2B5EF4-FFF2-40B4-BE49-F238E27FC236}">
                <a16:creationId xmlns:a16="http://schemas.microsoft.com/office/drawing/2014/main" id="{50F480E3-4311-3174-B62F-B16A5B68BB60}"/>
              </a:ext>
            </a:extLst>
          </p:cNvPr>
          <p:cNvSpPr>
            <a:spLocks noGrp="1"/>
          </p:cNvSpPr>
          <p:nvPr>
            <p:ph type="sldNum" sz="quarter" idx="2"/>
          </p:nvPr>
        </p:nvSpPr>
        <p:spPr/>
        <p:txBody>
          <a:bodyPr/>
          <a:lstStyle/>
          <a:p>
            <a:fld id="{86CB4B4D-7CA3-9044-876B-883B54F8677D}" type="slidenum">
              <a:rPr lang="en-US" smtClean="0"/>
              <a:t>34</a:t>
            </a:fld>
            <a:endParaRPr lang="en-US"/>
          </a:p>
        </p:txBody>
      </p:sp>
      <p:sp>
        <p:nvSpPr>
          <p:cNvPr id="5" name="TextBox 4">
            <a:extLst>
              <a:ext uri="{FF2B5EF4-FFF2-40B4-BE49-F238E27FC236}">
                <a16:creationId xmlns:a16="http://schemas.microsoft.com/office/drawing/2014/main" id="{88155E5B-6BD0-A68E-027B-80D70BAD1978}"/>
              </a:ext>
            </a:extLst>
          </p:cNvPr>
          <p:cNvSpPr txBox="1"/>
          <p:nvPr/>
        </p:nvSpPr>
        <p:spPr>
          <a:xfrm>
            <a:off x="756007" y="1325563"/>
            <a:ext cx="11049000" cy="2862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r>
              <a:rPr lang="en-US" sz="2000" b="0" dirty="0">
                <a:solidFill>
                  <a:srgbClr val="3B3B3B"/>
                </a:solidFill>
                <a:effectLst/>
                <a:latin typeface="Consolas" panose="020B0609020204030204" pitchFamily="49" charset="0"/>
              </a:rPr>
              <a:t>  </a:t>
            </a:r>
            <a:r>
              <a:rPr lang="en-US" sz="2000" b="0" dirty="0">
                <a:solidFill>
                  <a:srgbClr val="0000FF"/>
                </a:solidFill>
                <a:effectLst/>
                <a:latin typeface="Consolas" panose="020B0609020204030204" pitchFamily="49" charset="0"/>
              </a:rPr>
              <a:t>function</a:t>
            </a:r>
            <a:r>
              <a:rPr lang="en-US" sz="2000" b="0" dirty="0">
                <a:solidFill>
                  <a:srgbClr val="3B3B3B"/>
                </a:solidFill>
                <a:effectLst/>
                <a:latin typeface="Consolas" panose="020B0609020204030204" pitchFamily="49" charset="0"/>
              </a:rPr>
              <a:t> </a:t>
            </a:r>
            <a:r>
              <a:rPr lang="en-US" sz="2000" b="0" dirty="0" err="1">
                <a:solidFill>
                  <a:srgbClr val="795E26"/>
                </a:solidFill>
                <a:effectLst/>
                <a:latin typeface="Consolas" panose="020B0609020204030204" pitchFamily="49" charset="0"/>
              </a:rPr>
              <a:t>handleClick</a:t>
            </a:r>
            <a:r>
              <a:rPr lang="en-US" sz="2000" b="0" dirty="0">
                <a:solidFill>
                  <a:srgbClr val="3B3B3B"/>
                </a:solidFill>
                <a:effectLst/>
                <a:latin typeface="Consolas" panose="020B0609020204030204" pitchFamily="49" charset="0"/>
              </a:rPr>
              <a:t>(</a:t>
            </a:r>
            <a:r>
              <a:rPr lang="en-US" sz="2000" b="0" dirty="0">
                <a:solidFill>
                  <a:srgbClr val="001080"/>
                </a:solidFill>
                <a:effectLst/>
                <a:latin typeface="Consolas" panose="020B0609020204030204" pitchFamily="49" charset="0"/>
              </a:rPr>
              <a:t>event</a:t>
            </a:r>
            <a:r>
              <a:rPr lang="en-US" sz="2000" b="0" dirty="0">
                <a:solidFill>
                  <a:srgbClr val="00000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err="1">
                <a:solidFill>
                  <a:srgbClr val="267F99"/>
                </a:solidFill>
                <a:effectLst/>
                <a:latin typeface="Consolas" panose="020B0609020204030204" pitchFamily="49" charset="0"/>
              </a:rPr>
              <a:t>React</a:t>
            </a:r>
            <a:r>
              <a:rPr lang="en-US" sz="2000" b="0" dirty="0" err="1">
                <a:solidFill>
                  <a:srgbClr val="3B3B3B"/>
                </a:solidFill>
                <a:effectLst/>
                <a:latin typeface="Consolas" panose="020B0609020204030204" pitchFamily="49" charset="0"/>
              </a:rPr>
              <a:t>.</a:t>
            </a:r>
            <a:r>
              <a:rPr lang="en-US" sz="2000" b="0" dirty="0" err="1">
                <a:solidFill>
                  <a:srgbClr val="267F99"/>
                </a:solidFill>
                <a:effectLst/>
                <a:latin typeface="Consolas" panose="020B0609020204030204" pitchFamily="49" charset="0"/>
              </a:rPr>
              <a:t>FormEvent</a:t>
            </a:r>
            <a:r>
              <a:rPr lang="en-US" sz="2000" b="0" dirty="0">
                <a:solidFill>
                  <a:srgbClr val="3B3B3B"/>
                </a:solidFill>
                <a:effectLst/>
                <a:latin typeface="Consolas" panose="020B0609020204030204" pitchFamily="49" charset="0"/>
              </a:rPr>
              <a:t>) {</a:t>
            </a:r>
          </a:p>
          <a:p>
            <a:pPr>
              <a:buNone/>
            </a:pPr>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event</a:t>
            </a:r>
            <a:r>
              <a:rPr lang="en-US" sz="2000" b="0" dirty="0" err="1">
                <a:solidFill>
                  <a:srgbClr val="3B3B3B"/>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preventDefault</a:t>
            </a:r>
            <a:r>
              <a:rPr lang="en-US" sz="2000" b="0" dirty="0">
                <a:solidFill>
                  <a:srgbClr val="3B3B3B"/>
                </a:solidFill>
                <a:effectLst/>
                <a:latin typeface="Consolas" panose="020B0609020204030204" pitchFamily="49" charset="0"/>
              </a:rPr>
              <a:t>(); </a:t>
            </a:r>
            <a:r>
              <a:rPr lang="en-US" sz="2000" b="0" dirty="0">
                <a:solidFill>
                  <a:srgbClr val="008000"/>
                </a:solidFill>
                <a:effectLst/>
                <a:latin typeface="Consolas" panose="020B0609020204030204" pitchFamily="49" charset="0"/>
              </a:rPr>
              <a:t>// don’t do the “default” of submitting the form</a:t>
            </a:r>
            <a:endParaRPr lang="en-US" sz="2000" b="0" dirty="0">
              <a:solidFill>
                <a:srgbClr val="3B3B3B"/>
              </a:solidFill>
              <a:effectLst/>
              <a:latin typeface="Consolas" panose="020B0609020204030204" pitchFamily="49" charset="0"/>
            </a:endParaRPr>
          </a:p>
          <a:p>
            <a:pPr>
              <a:buNone/>
            </a:pPr>
            <a:r>
              <a:rPr lang="en-US" sz="2000" b="0" dirty="0">
                <a:solidFill>
                  <a:srgbClr val="3B3B3B"/>
                </a:solidFill>
                <a:effectLst/>
                <a:latin typeface="Consolas" panose="020B0609020204030204" pitchFamily="49" charset="0"/>
              </a:rPr>
              <a:t>    </a:t>
            </a:r>
            <a:r>
              <a:rPr lang="en-US" sz="2000" b="0" dirty="0">
                <a:solidFill>
                  <a:srgbClr val="AF00DB"/>
                </a:solidFill>
                <a:effectLst/>
                <a:latin typeface="Consolas" panose="020B0609020204030204" pitchFamily="49" charset="0"/>
              </a:rPr>
              <a:t>if</a:t>
            </a:r>
            <a:r>
              <a:rPr lang="en-US" sz="2000" b="0" dirty="0">
                <a:solidFill>
                  <a:srgbClr val="3B3B3B"/>
                </a:solidFill>
                <a:effectLst/>
                <a:latin typeface="Consolas" panose="020B0609020204030204" pitchFamily="49" charset="0"/>
              </a:rPr>
              <a:t> (</a:t>
            </a:r>
            <a:r>
              <a:rPr lang="en-US" sz="2000" b="0" dirty="0">
                <a:solidFill>
                  <a:srgbClr val="0070C1"/>
                </a:solidFill>
                <a:effectLst/>
                <a:latin typeface="Consolas" panose="020B0609020204030204" pitchFamily="49" charset="0"/>
              </a:rPr>
              <a:t>title</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a:solidFill>
                  <a:srgbClr val="A31515"/>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p>
          <a:p>
            <a:pPr>
              <a:buNone/>
            </a:pPr>
            <a:r>
              <a:rPr lang="en-US" sz="2000" b="0" dirty="0">
                <a:solidFill>
                  <a:srgbClr val="3B3B3B"/>
                </a:solidFill>
                <a:effectLst/>
                <a:latin typeface="Consolas" panose="020B0609020204030204" pitchFamily="49" charset="0"/>
              </a:rPr>
              <a:t>      </a:t>
            </a:r>
            <a:r>
              <a:rPr lang="en-US" sz="2000" b="0" dirty="0">
                <a:solidFill>
                  <a:srgbClr val="AF00DB"/>
                </a:solidFill>
                <a:effectLst/>
                <a:latin typeface="Consolas" panose="020B0609020204030204" pitchFamily="49" charset="0"/>
              </a:rPr>
              <a:t>return</a:t>
            </a:r>
            <a:r>
              <a:rPr lang="en-US" sz="2000" b="0" dirty="0">
                <a:solidFill>
                  <a:srgbClr val="3B3B3B"/>
                </a:solidFill>
                <a:effectLst/>
                <a:latin typeface="Consolas" panose="020B0609020204030204" pitchFamily="49" charset="0"/>
              </a:rPr>
              <a:t>;</a:t>
            </a:r>
          </a:p>
          <a:p>
            <a:pPr>
              <a:buNone/>
            </a:pPr>
            <a:r>
              <a:rPr lang="en-US" sz="2000" b="0" dirty="0">
                <a:solidFill>
                  <a:srgbClr val="3B3B3B"/>
                </a:solidFill>
                <a:effectLst/>
                <a:latin typeface="Consolas" panose="020B0609020204030204" pitchFamily="49" charset="0"/>
              </a:rPr>
              <a:t>    } </a:t>
            </a:r>
            <a:r>
              <a:rPr lang="en-US" sz="2000" b="0" dirty="0">
                <a:solidFill>
                  <a:srgbClr val="008000"/>
                </a:solidFill>
                <a:effectLst/>
                <a:latin typeface="Consolas" panose="020B0609020204030204" pitchFamily="49" charset="0"/>
              </a:rPr>
              <a:t>// ignore blank button presses</a:t>
            </a:r>
            <a:endParaRPr lang="en-US" sz="2000" b="0" dirty="0">
              <a:solidFill>
                <a:srgbClr val="3B3B3B"/>
              </a:solidFill>
              <a:effectLst/>
              <a:latin typeface="Consolas" panose="020B0609020204030204" pitchFamily="49" charset="0"/>
            </a:endParaRPr>
          </a:p>
          <a:p>
            <a:pPr>
              <a:buNone/>
            </a:pPr>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props</a:t>
            </a:r>
            <a:r>
              <a:rPr lang="en-US" sz="2000" b="0" dirty="0" err="1">
                <a:solidFill>
                  <a:srgbClr val="3B3B3B"/>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onAdd</a:t>
            </a:r>
            <a:r>
              <a:rPr lang="en-US" sz="2000" b="0" dirty="0">
                <a:solidFill>
                  <a:srgbClr val="3B3B3B"/>
                </a:solidFill>
                <a:effectLst/>
                <a:latin typeface="Consolas" panose="020B0609020204030204" pitchFamily="49" charset="0"/>
              </a:rPr>
              <a:t>(</a:t>
            </a:r>
            <a:r>
              <a:rPr lang="en-US" sz="2000" b="0" dirty="0">
                <a:solidFill>
                  <a:srgbClr val="0070C1"/>
                </a:solidFill>
                <a:effectLst/>
                <a:latin typeface="Consolas" panose="020B0609020204030204" pitchFamily="49" charset="0"/>
              </a:rPr>
              <a:t>title</a:t>
            </a:r>
            <a:r>
              <a:rPr lang="en-US" sz="2000" b="0" dirty="0">
                <a:solidFill>
                  <a:srgbClr val="3B3B3B"/>
                </a:solidFill>
                <a:effectLst/>
                <a:latin typeface="Consolas" panose="020B0609020204030204" pitchFamily="49" charset="0"/>
              </a:rPr>
              <a:t>, </a:t>
            </a:r>
            <a:r>
              <a:rPr lang="en-US" sz="2000" b="0" dirty="0">
                <a:solidFill>
                  <a:srgbClr val="0070C1"/>
                </a:solidFill>
                <a:effectLst/>
                <a:latin typeface="Consolas" panose="020B0609020204030204" pitchFamily="49" charset="0"/>
              </a:rPr>
              <a:t>priority</a:t>
            </a:r>
            <a:r>
              <a:rPr lang="en-US" sz="2000" b="0" dirty="0">
                <a:solidFill>
                  <a:srgbClr val="3B3B3B"/>
                </a:solidFill>
                <a:effectLst/>
                <a:latin typeface="Consolas" panose="020B0609020204030204" pitchFamily="49" charset="0"/>
              </a:rPr>
              <a:t>); </a:t>
            </a:r>
            <a:r>
              <a:rPr lang="en-US" sz="2000" b="0" dirty="0">
                <a:solidFill>
                  <a:srgbClr val="008000"/>
                </a:solidFill>
                <a:effectLst/>
                <a:latin typeface="Consolas" panose="020B0609020204030204" pitchFamily="49" charset="0"/>
              </a:rPr>
              <a:t>// tell the parent about the new item</a:t>
            </a:r>
            <a:endParaRPr lang="en-US" sz="2000" b="0" dirty="0">
              <a:solidFill>
                <a:srgbClr val="3B3B3B"/>
              </a:solidFill>
              <a:effectLst/>
              <a:latin typeface="Consolas" panose="020B0609020204030204" pitchFamily="49" charset="0"/>
            </a:endParaRPr>
          </a:p>
          <a:p>
            <a:pPr>
              <a:buNone/>
            </a:pPr>
            <a:r>
              <a:rPr lang="en-US" sz="2000" b="0" dirty="0">
                <a:solidFill>
                  <a:srgbClr val="3B3B3B"/>
                </a:solidFill>
                <a:effectLst/>
                <a:latin typeface="Consolas" panose="020B0609020204030204" pitchFamily="49" charset="0"/>
              </a:rPr>
              <a:t>    </a:t>
            </a:r>
            <a:r>
              <a:rPr lang="en-US" sz="2000" b="0" dirty="0" err="1">
                <a:solidFill>
                  <a:srgbClr val="795E26"/>
                </a:solidFill>
                <a:effectLst/>
                <a:latin typeface="Consolas" panose="020B0609020204030204" pitchFamily="49" charset="0"/>
              </a:rPr>
              <a:t>setTitle</a:t>
            </a:r>
            <a:r>
              <a:rPr lang="en-US" sz="2000" b="0" dirty="0">
                <a:solidFill>
                  <a:srgbClr val="3B3B3B"/>
                </a:solidFill>
                <a:effectLst/>
                <a:latin typeface="Consolas" panose="020B0609020204030204" pitchFamily="49" charset="0"/>
              </a:rPr>
              <a:t>(</a:t>
            </a:r>
            <a:r>
              <a:rPr lang="en-US" sz="2000" b="0" dirty="0">
                <a:solidFill>
                  <a:srgbClr val="A31515"/>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a:solidFill>
                  <a:srgbClr val="008000"/>
                </a:solidFill>
                <a:effectLst/>
                <a:latin typeface="Consolas" panose="020B0609020204030204" pitchFamily="49" charset="0"/>
              </a:rPr>
              <a:t>// resetting the values redisplays the placeholder</a:t>
            </a:r>
            <a:endParaRPr lang="en-US" sz="2000" b="0" dirty="0">
              <a:solidFill>
                <a:srgbClr val="3B3B3B"/>
              </a:solidFill>
              <a:effectLst/>
              <a:latin typeface="Consolas" panose="020B0609020204030204" pitchFamily="49" charset="0"/>
            </a:endParaRPr>
          </a:p>
          <a:p>
            <a:pPr>
              <a:buNone/>
            </a:pPr>
            <a:r>
              <a:rPr lang="en-US" sz="2000" b="0" dirty="0">
                <a:solidFill>
                  <a:srgbClr val="3B3B3B"/>
                </a:solidFill>
                <a:effectLst/>
                <a:latin typeface="Consolas" panose="020B0609020204030204" pitchFamily="49" charset="0"/>
              </a:rPr>
              <a:t>    </a:t>
            </a:r>
            <a:r>
              <a:rPr lang="en-US" sz="2000" b="0" dirty="0" err="1">
                <a:solidFill>
                  <a:srgbClr val="795E26"/>
                </a:solidFill>
                <a:effectLst/>
                <a:latin typeface="Consolas" panose="020B0609020204030204" pitchFamily="49" charset="0"/>
              </a:rPr>
              <a:t>setPriority</a:t>
            </a:r>
            <a:r>
              <a:rPr lang="en-US" sz="2000" b="0" dirty="0">
                <a:solidFill>
                  <a:srgbClr val="3B3B3B"/>
                </a:solidFill>
                <a:effectLst/>
                <a:latin typeface="Consolas" panose="020B0609020204030204" pitchFamily="49" charset="0"/>
              </a:rPr>
              <a:t>(</a:t>
            </a:r>
            <a:r>
              <a:rPr lang="en-US" sz="2000" b="0" dirty="0">
                <a:solidFill>
                  <a:srgbClr val="A31515"/>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a:solidFill>
                  <a:srgbClr val="008000"/>
                </a:solidFill>
                <a:effectLst/>
                <a:latin typeface="Consolas" panose="020B0609020204030204" pitchFamily="49" charset="0"/>
              </a:rPr>
              <a:t>// resetting the values redisplays the placeholder</a:t>
            </a:r>
            <a:endParaRPr lang="en-US" sz="2000" b="0" dirty="0">
              <a:solidFill>
                <a:srgbClr val="3B3B3B"/>
              </a:solidFill>
              <a:effectLst/>
              <a:latin typeface="Consolas" panose="020B0609020204030204" pitchFamily="49" charset="0"/>
            </a:endParaRPr>
          </a:p>
          <a:p>
            <a:pPr>
              <a:buNone/>
            </a:pPr>
            <a:r>
              <a:rPr lang="en-US" sz="2000" b="0" dirty="0">
                <a:solidFill>
                  <a:srgbClr val="3B3B3B"/>
                </a:solidFill>
                <a:effectLst/>
                <a:latin typeface="Consolas" panose="020B0609020204030204" pitchFamily="49" charset="0"/>
              </a:rPr>
              <a:t>  }</a:t>
            </a:r>
          </a:p>
        </p:txBody>
      </p:sp>
    </p:spTree>
    <p:extLst>
      <p:ext uri="{BB962C8B-B14F-4D97-AF65-F5344CB8AC3E}">
        <p14:creationId xmlns:p14="http://schemas.microsoft.com/office/powerpoint/2010/main" val="30882546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F18C6-0B72-6DEE-C4E0-C198D85351D0}"/>
              </a:ext>
            </a:extLst>
          </p:cNvPr>
          <p:cNvSpPr>
            <a:spLocks noGrp="1"/>
          </p:cNvSpPr>
          <p:nvPr>
            <p:ph type="title"/>
          </p:nvPr>
        </p:nvSpPr>
        <p:spPr/>
        <p:txBody>
          <a:bodyPr/>
          <a:lstStyle/>
          <a:p>
            <a:r>
              <a:rPr lang="en-US" dirty="0"/>
              <a:t>Treat values of state variables as read-only</a:t>
            </a:r>
          </a:p>
        </p:txBody>
      </p:sp>
      <p:sp>
        <p:nvSpPr>
          <p:cNvPr id="3" name="Text Placeholder 2">
            <a:extLst>
              <a:ext uri="{FF2B5EF4-FFF2-40B4-BE49-F238E27FC236}">
                <a16:creationId xmlns:a16="http://schemas.microsoft.com/office/drawing/2014/main" id="{F8443D7D-ABC6-0D05-1F32-338E18AAF44F}"/>
              </a:ext>
            </a:extLst>
          </p:cNvPr>
          <p:cNvSpPr>
            <a:spLocks noGrp="1"/>
          </p:cNvSpPr>
          <p:nvPr>
            <p:ph type="body" idx="1"/>
          </p:nvPr>
        </p:nvSpPr>
        <p:spPr/>
        <p:txBody>
          <a:bodyPr/>
          <a:lstStyle/>
          <a:p>
            <a:r>
              <a:rPr lang="en-US" b="0" i="0" dirty="0">
                <a:solidFill>
                  <a:srgbClr val="23272F"/>
                </a:solidFill>
                <a:effectLst/>
              </a:rPr>
              <a:t>State can hold any kind of JavaScript value, including objects. </a:t>
            </a:r>
          </a:p>
          <a:p>
            <a:r>
              <a:rPr lang="en-US" b="0" i="0" dirty="0">
                <a:solidFill>
                  <a:srgbClr val="23272F"/>
                </a:solidFill>
                <a:effectLst/>
              </a:rPr>
              <a:t>But you shouldn’t change objects that you hold in the React state directly. </a:t>
            </a:r>
          </a:p>
          <a:p>
            <a:r>
              <a:rPr lang="en-US" b="0" i="0" dirty="0">
                <a:solidFill>
                  <a:srgbClr val="23272F"/>
                </a:solidFill>
                <a:effectLst/>
              </a:rPr>
              <a:t>Instead, when you want to update an object, you need to create a new one (or make a copy of an existing one), and then set the state to use that copy.</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7143AE94-FA17-D00C-F061-53339506034C}"/>
              </a:ext>
            </a:extLst>
          </p:cNvPr>
          <p:cNvSpPr>
            <a:spLocks noGrp="1"/>
          </p:cNvSpPr>
          <p:nvPr>
            <p:ph type="sldNum" sz="quarter" idx="2"/>
          </p:nvPr>
        </p:nvSpPr>
        <p:spPr/>
        <p:txBody>
          <a:bodyPr/>
          <a:lstStyle/>
          <a:p>
            <a:fld id="{86CB4B4D-7CA3-9044-876B-883B54F8677D}" type="slidenum">
              <a:rPr lang="en-US" smtClean="0"/>
              <a:t>35</a:t>
            </a:fld>
            <a:endParaRPr lang="en-US"/>
          </a:p>
        </p:txBody>
      </p:sp>
      <p:sp>
        <p:nvSpPr>
          <p:cNvPr id="6" name="TextBox 5">
            <a:extLst>
              <a:ext uri="{FF2B5EF4-FFF2-40B4-BE49-F238E27FC236}">
                <a16:creationId xmlns:a16="http://schemas.microsoft.com/office/drawing/2014/main" id="{DA188E45-1403-D085-41C2-3E3A59726ABD}"/>
              </a:ext>
            </a:extLst>
          </p:cNvPr>
          <p:cNvSpPr txBox="1"/>
          <p:nvPr/>
        </p:nvSpPr>
        <p:spPr>
          <a:xfrm>
            <a:off x="3657600" y="5684674"/>
            <a:ext cx="691515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2400" dirty="0">
                <a:hlinkClick r:id="rId3"/>
              </a:rPr>
              <a:t>https://react.dev/learn/updating-objects-in-state</a:t>
            </a:r>
            <a:endParaRPr lang="en-US" sz="2400" dirty="0"/>
          </a:p>
        </p:txBody>
      </p:sp>
    </p:spTree>
    <p:extLst>
      <p:ext uri="{BB962C8B-B14F-4D97-AF65-F5344CB8AC3E}">
        <p14:creationId xmlns:p14="http://schemas.microsoft.com/office/powerpoint/2010/main" val="1508148736"/>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37E3A-DF46-1B69-AD2F-A59803416F5F}"/>
              </a:ext>
            </a:extLst>
          </p:cNvPr>
          <p:cNvSpPr>
            <a:spLocks noGrp="1"/>
          </p:cNvSpPr>
          <p:nvPr>
            <p:ph type="title"/>
          </p:nvPr>
        </p:nvSpPr>
        <p:spPr/>
        <p:txBody>
          <a:bodyPr/>
          <a:lstStyle/>
          <a:p>
            <a:r>
              <a:rPr lang="en-US" dirty="0"/>
              <a:t>Array update cheat sheet</a:t>
            </a:r>
          </a:p>
        </p:txBody>
      </p:sp>
      <p:sp>
        <p:nvSpPr>
          <p:cNvPr id="4" name="Slide Number Placeholder 3">
            <a:extLst>
              <a:ext uri="{FF2B5EF4-FFF2-40B4-BE49-F238E27FC236}">
                <a16:creationId xmlns:a16="http://schemas.microsoft.com/office/drawing/2014/main" id="{E1C4E6F3-FD21-9A3F-87B8-3090E41E53C2}"/>
              </a:ext>
            </a:extLst>
          </p:cNvPr>
          <p:cNvSpPr>
            <a:spLocks noGrp="1"/>
          </p:cNvSpPr>
          <p:nvPr>
            <p:ph type="sldNum" sz="quarter" idx="2"/>
          </p:nvPr>
        </p:nvSpPr>
        <p:spPr/>
        <p:txBody>
          <a:bodyPr/>
          <a:lstStyle/>
          <a:p>
            <a:fld id="{86CB4B4D-7CA3-9044-876B-883B54F8677D}" type="slidenum">
              <a:rPr lang="en-US" smtClean="0"/>
              <a:t>36</a:t>
            </a:fld>
            <a:endParaRPr lang="en-US"/>
          </a:p>
        </p:txBody>
      </p:sp>
      <p:pic>
        <p:nvPicPr>
          <p:cNvPr id="7" name="Picture 6">
            <a:extLst>
              <a:ext uri="{FF2B5EF4-FFF2-40B4-BE49-F238E27FC236}">
                <a16:creationId xmlns:a16="http://schemas.microsoft.com/office/drawing/2014/main" id="{49CA10BC-A428-9B82-D77B-EE26B33522AA}"/>
              </a:ext>
            </a:extLst>
          </p:cNvPr>
          <p:cNvPicPr>
            <a:picLocks noChangeAspect="1"/>
          </p:cNvPicPr>
          <p:nvPr/>
        </p:nvPicPr>
        <p:blipFill>
          <a:blip r:embed="rId3"/>
          <a:stretch>
            <a:fillRect/>
          </a:stretch>
        </p:blipFill>
        <p:spPr>
          <a:xfrm>
            <a:off x="1066681" y="1611630"/>
            <a:ext cx="8825032" cy="3188970"/>
          </a:xfrm>
          <a:prstGeom prst="rect">
            <a:avLst/>
          </a:prstGeom>
        </p:spPr>
      </p:pic>
      <p:sp>
        <p:nvSpPr>
          <p:cNvPr id="9" name="TextBox 8">
            <a:extLst>
              <a:ext uri="{FF2B5EF4-FFF2-40B4-BE49-F238E27FC236}">
                <a16:creationId xmlns:a16="http://schemas.microsoft.com/office/drawing/2014/main" id="{B9B3C9FE-AD16-6D09-62B3-7C73E9CE42B0}"/>
              </a:ext>
            </a:extLst>
          </p:cNvPr>
          <p:cNvSpPr txBox="1"/>
          <p:nvPr/>
        </p:nvSpPr>
        <p:spPr>
          <a:xfrm>
            <a:off x="5860733" y="5667494"/>
            <a:ext cx="609790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hlinkClick r:id="rId4"/>
              </a:rPr>
              <a:t>https://react.dev/learn/updating-arrays-in-state</a:t>
            </a:r>
            <a:endParaRPr lang="en-US" dirty="0"/>
          </a:p>
        </p:txBody>
      </p:sp>
    </p:spTree>
    <p:extLst>
      <p:ext uri="{BB962C8B-B14F-4D97-AF65-F5344CB8AC3E}">
        <p14:creationId xmlns:p14="http://schemas.microsoft.com/office/powerpoint/2010/main" val="234170671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8EB16-7BE8-5EA1-2239-5D8B184CC788}"/>
              </a:ext>
            </a:extLst>
          </p:cNvPr>
          <p:cNvSpPr>
            <a:spLocks noGrp="1"/>
          </p:cNvSpPr>
          <p:nvPr>
            <p:ph type="title"/>
          </p:nvPr>
        </p:nvSpPr>
        <p:spPr/>
        <p:txBody>
          <a:bodyPr/>
          <a:lstStyle/>
          <a:p>
            <a:r>
              <a:rPr lang="en-US" dirty="0"/>
              <a:t>Array update cheat sheet (2)</a:t>
            </a:r>
          </a:p>
        </p:txBody>
      </p:sp>
      <p:sp>
        <p:nvSpPr>
          <p:cNvPr id="4" name="Text Placeholder 3">
            <a:extLst>
              <a:ext uri="{FF2B5EF4-FFF2-40B4-BE49-F238E27FC236}">
                <a16:creationId xmlns:a16="http://schemas.microsoft.com/office/drawing/2014/main" id="{4BA84790-F4D9-7C50-4829-B433D8367AE9}"/>
              </a:ext>
            </a:extLst>
          </p:cNvPr>
          <p:cNvSpPr>
            <a:spLocks noGrp="1"/>
          </p:cNvSpPr>
          <p:nvPr>
            <p:ph type="body" idx="1"/>
          </p:nvPr>
        </p:nvSpPr>
        <p:spPr>
          <a:xfrm>
            <a:off x="838200" y="1500159"/>
            <a:ext cx="10515600" cy="4351339"/>
          </a:xfrm>
        </p:spPr>
        <p:txBody>
          <a:bodyPr>
            <a:normAutofit/>
          </a:bodyPr>
          <a:lstStyle/>
          <a:p>
            <a:r>
              <a:rPr lang="en-US" dirty="0"/>
              <a:t>Replace 1 element at index i:</a:t>
            </a:r>
          </a:p>
          <a:p>
            <a:pPr>
              <a:lnSpc>
                <a:spcPts val="1425"/>
              </a:lnSpc>
              <a:buNone/>
            </a:pPr>
            <a:r>
              <a:rPr lang="en-US" b="0" dirty="0">
                <a:solidFill>
                  <a:srgbClr val="0000FF"/>
                </a:solidFill>
                <a:effectLst/>
                <a:latin typeface="Consolas" panose="020B0609020204030204" pitchFamily="49" charset="0"/>
              </a:rPr>
              <a:t>   </a:t>
            </a:r>
            <a:r>
              <a:rPr lang="en-US" sz="2000" b="0" dirty="0">
                <a:solidFill>
                  <a:srgbClr val="0000FF"/>
                </a:solidFill>
                <a:effectLst/>
                <a:latin typeface="Consolas" panose="020B0609020204030204" pitchFamily="49" charset="0"/>
              </a:rPr>
              <a:t>const</a:t>
            </a:r>
            <a:r>
              <a:rPr lang="en-US" sz="2000" b="0" dirty="0">
                <a:solidFill>
                  <a:srgbClr val="3B3B3B"/>
                </a:solidFill>
                <a:effectLst/>
                <a:latin typeface="Consolas" panose="020B0609020204030204" pitchFamily="49" charset="0"/>
              </a:rPr>
              <a:t> </a:t>
            </a:r>
            <a:r>
              <a:rPr lang="en-US" sz="2000" b="0" dirty="0">
                <a:solidFill>
                  <a:srgbClr val="0070C1"/>
                </a:solidFill>
                <a:effectLst/>
                <a:latin typeface="Consolas" panose="020B0609020204030204" pitchFamily="49" charset="0"/>
              </a:rPr>
              <a:t>result</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arr</a:t>
            </a:r>
            <a:r>
              <a:rPr lang="en-US" sz="2000" b="0" dirty="0" err="1">
                <a:solidFill>
                  <a:srgbClr val="3B3B3B"/>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with</a:t>
            </a:r>
            <a:r>
              <a:rPr lang="en-US" sz="2000" b="0" dirty="0">
                <a:solidFill>
                  <a:srgbClr val="3B3B3B"/>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i</a:t>
            </a:r>
            <a:r>
              <a:rPr lang="en-US" sz="2000" b="0" dirty="0">
                <a:solidFill>
                  <a:srgbClr val="00108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newvalue</a:t>
            </a:r>
            <a:r>
              <a:rPr lang="en-US" sz="2000" b="0" dirty="0">
                <a:solidFill>
                  <a:srgbClr val="3B3B3B"/>
                </a:solidFill>
                <a:effectLst/>
                <a:latin typeface="Consolas" panose="020B0609020204030204" pitchFamily="49" charset="0"/>
              </a:rPr>
              <a:t>)</a:t>
            </a:r>
            <a:endParaRPr lang="en-US" dirty="0"/>
          </a:p>
          <a:p>
            <a:r>
              <a:rPr lang="en-US" dirty="0"/>
              <a:t>Remove 1 element at index i:</a:t>
            </a:r>
            <a:r>
              <a:rPr lang="en-US" sz="2000" b="0" dirty="0">
                <a:solidFill>
                  <a:srgbClr val="0000FF"/>
                </a:solidFill>
                <a:effectLst/>
                <a:latin typeface="Consolas" panose="020B0609020204030204" pitchFamily="49" charset="0"/>
              </a:rPr>
              <a:t>	</a:t>
            </a:r>
          </a:p>
          <a:p>
            <a:pPr>
              <a:lnSpc>
                <a:spcPts val="1425"/>
              </a:lnSpc>
              <a:buNone/>
            </a:pPr>
            <a:r>
              <a:rPr lang="en-US" sz="2000" dirty="0">
                <a:solidFill>
                  <a:srgbClr val="0000FF"/>
                </a:solidFill>
                <a:latin typeface="Consolas" panose="020B0609020204030204" pitchFamily="49" charset="0"/>
              </a:rPr>
              <a:t>	  </a:t>
            </a:r>
            <a:r>
              <a:rPr lang="en-US" sz="2000" b="0" dirty="0">
                <a:solidFill>
                  <a:srgbClr val="0000FF"/>
                </a:solidFill>
                <a:effectLst/>
                <a:latin typeface="Consolas" panose="020B0609020204030204" pitchFamily="49" charset="0"/>
              </a:rPr>
              <a:t>const</a:t>
            </a:r>
            <a:r>
              <a:rPr lang="en-US" sz="2000" b="0" dirty="0">
                <a:solidFill>
                  <a:srgbClr val="3B3B3B"/>
                </a:solidFill>
                <a:effectLst/>
                <a:latin typeface="Consolas" panose="020B0609020204030204" pitchFamily="49" charset="0"/>
              </a:rPr>
              <a:t> </a:t>
            </a:r>
            <a:r>
              <a:rPr lang="en-US" sz="2000" b="0" dirty="0">
                <a:solidFill>
                  <a:srgbClr val="0070C1"/>
                </a:solidFill>
                <a:effectLst/>
                <a:latin typeface="Consolas" panose="020B0609020204030204" pitchFamily="49" charset="0"/>
              </a:rPr>
              <a:t>result</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arr</a:t>
            </a:r>
            <a:r>
              <a:rPr lang="en-US" sz="2000" b="0" dirty="0" err="1">
                <a:solidFill>
                  <a:srgbClr val="3B3B3B"/>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slice</a:t>
            </a:r>
            <a:r>
              <a:rPr lang="en-US" sz="2000" b="0" dirty="0">
                <a:solidFill>
                  <a:srgbClr val="3B3B3B"/>
                </a:solidFill>
                <a:effectLst/>
                <a:latin typeface="Consolas" panose="020B0609020204030204" pitchFamily="49" charset="0"/>
              </a:rPr>
              <a:t>(</a:t>
            </a:r>
            <a:r>
              <a:rPr lang="en-US" sz="2000" b="0" dirty="0">
                <a:solidFill>
                  <a:srgbClr val="098658"/>
                </a:solidFill>
                <a:effectLst/>
                <a:latin typeface="Consolas" panose="020B0609020204030204" pitchFamily="49" charset="0"/>
              </a:rPr>
              <a:t>0</a:t>
            </a:r>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i</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arr</a:t>
            </a:r>
            <a:r>
              <a:rPr lang="en-US" sz="2000" b="0" dirty="0" err="1">
                <a:solidFill>
                  <a:srgbClr val="3B3B3B"/>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slice</a:t>
            </a:r>
            <a:r>
              <a:rPr lang="en-US" sz="2000" b="0" dirty="0">
                <a:solidFill>
                  <a:srgbClr val="3B3B3B"/>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i</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a:solidFill>
                  <a:srgbClr val="098658"/>
                </a:solidFill>
                <a:effectLst/>
                <a:latin typeface="Consolas" panose="020B0609020204030204" pitchFamily="49" charset="0"/>
              </a:rPr>
              <a:t>1</a:t>
            </a:r>
            <a:r>
              <a:rPr lang="en-US" sz="2000" b="0" dirty="0">
                <a:solidFill>
                  <a:srgbClr val="3B3B3B"/>
                </a:solidFill>
                <a:effectLst/>
                <a:latin typeface="Consolas" panose="020B0609020204030204" pitchFamily="49" charset="0"/>
              </a:rPr>
              <a:t>)];</a:t>
            </a:r>
          </a:p>
          <a:p>
            <a:pPr>
              <a:lnSpc>
                <a:spcPts val="1425"/>
              </a:lnSpc>
              <a:buNone/>
            </a:pPr>
            <a:endParaRPr lang="en-US" sz="2000" dirty="0">
              <a:solidFill>
                <a:srgbClr val="3B3B3B"/>
              </a:solidFill>
              <a:latin typeface="Consolas" panose="020B0609020204030204" pitchFamily="49" charset="0"/>
            </a:endParaRPr>
          </a:p>
          <a:p>
            <a:pPr>
              <a:lnSpc>
                <a:spcPts val="1425"/>
              </a:lnSpc>
            </a:pPr>
            <a:r>
              <a:rPr lang="en-US" dirty="0"/>
              <a:t>Insert elements at index i:</a:t>
            </a:r>
          </a:p>
          <a:p>
            <a:pPr>
              <a:lnSpc>
                <a:spcPts val="1425"/>
              </a:lnSpc>
              <a:buNone/>
            </a:pPr>
            <a:r>
              <a:rPr lang="en-US" sz="2000" b="0" dirty="0">
                <a:solidFill>
                  <a:srgbClr val="0000FF"/>
                </a:solidFill>
                <a:effectLst/>
                <a:latin typeface="Consolas" panose="020B0609020204030204" pitchFamily="49" charset="0"/>
              </a:rPr>
              <a:t>    const</a:t>
            </a:r>
            <a:r>
              <a:rPr lang="en-US" sz="2000" b="0" dirty="0">
                <a:solidFill>
                  <a:srgbClr val="3B3B3B"/>
                </a:solidFill>
                <a:effectLst/>
                <a:latin typeface="Consolas" panose="020B0609020204030204" pitchFamily="49" charset="0"/>
              </a:rPr>
              <a:t> </a:t>
            </a:r>
            <a:r>
              <a:rPr lang="en-US" sz="2000" b="0" dirty="0">
                <a:solidFill>
                  <a:srgbClr val="0070C1"/>
                </a:solidFill>
                <a:effectLst/>
                <a:latin typeface="Consolas" panose="020B0609020204030204" pitchFamily="49" charset="0"/>
              </a:rPr>
              <a:t>result</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arr</a:t>
            </a:r>
            <a:r>
              <a:rPr lang="en-US" sz="2000" b="0" dirty="0" err="1">
                <a:solidFill>
                  <a:srgbClr val="3B3B3B"/>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slice</a:t>
            </a:r>
            <a:r>
              <a:rPr lang="en-US" sz="2000" b="0" dirty="0">
                <a:solidFill>
                  <a:srgbClr val="3B3B3B"/>
                </a:solidFill>
                <a:effectLst/>
                <a:latin typeface="Consolas" panose="020B0609020204030204" pitchFamily="49" charset="0"/>
              </a:rPr>
              <a:t>(</a:t>
            </a:r>
            <a:r>
              <a:rPr lang="en-US" sz="2000" b="0" dirty="0">
                <a:solidFill>
                  <a:srgbClr val="098658"/>
                </a:solidFill>
                <a:effectLst/>
                <a:latin typeface="Consolas" panose="020B0609020204030204" pitchFamily="49" charset="0"/>
              </a:rPr>
              <a:t>0</a:t>
            </a:r>
            <a:r>
              <a:rPr lang="en-US" sz="2000" b="0" dirty="0">
                <a:solidFill>
                  <a:srgbClr val="3B3B3B"/>
                </a:solidFill>
                <a:effectLst/>
                <a:latin typeface="Consolas" panose="020B0609020204030204" pitchFamily="49" charset="0"/>
              </a:rPr>
              <a:t>, </a:t>
            </a:r>
            <a:r>
              <a:rPr lang="en-US" sz="2000" b="0" dirty="0" err="1">
                <a:solidFill>
                  <a:srgbClr val="001080"/>
                </a:solidFill>
                <a:effectLst/>
                <a:latin typeface="Consolas" panose="020B0609020204030204" pitchFamily="49" charset="0"/>
              </a:rPr>
              <a:t>i</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a:solidFill>
                  <a:srgbClr val="001080"/>
                </a:solidFill>
                <a:effectLst/>
                <a:latin typeface="Consolas" panose="020B0609020204030204" pitchFamily="49" charset="0"/>
              </a:rPr>
              <a:t>items</a:t>
            </a:r>
            <a:r>
              <a:rPr lang="en-US" sz="2000" b="0" dirty="0">
                <a:solidFill>
                  <a:srgbClr val="3B3B3B"/>
                </a:solidFill>
                <a:effectLst/>
                <a:latin typeface="Consolas" panose="020B0609020204030204" pitchFamily="49" charset="0"/>
              </a:rPr>
              <a:t>, </a:t>
            </a:r>
            <a:r>
              <a:rPr lang="en-US" sz="2000" b="0" dirty="0">
                <a:solidFill>
                  <a:srgbClr val="000000"/>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arr</a:t>
            </a:r>
            <a:r>
              <a:rPr lang="en-US" sz="2000" b="0" dirty="0" err="1">
                <a:solidFill>
                  <a:srgbClr val="3B3B3B"/>
                </a:solidFill>
                <a:effectLst/>
                <a:latin typeface="Consolas" panose="020B0609020204030204" pitchFamily="49" charset="0"/>
              </a:rPr>
              <a:t>.</a:t>
            </a:r>
            <a:r>
              <a:rPr lang="en-US" sz="2000" b="0" dirty="0" err="1">
                <a:solidFill>
                  <a:srgbClr val="795E26"/>
                </a:solidFill>
                <a:effectLst/>
                <a:latin typeface="Consolas" panose="020B0609020204030204" pitchFamily="49" charset="0"/>
              </a:rPr>
              <a:t>slice</a:t>
            </a:r>
            <a:r>
              <a:rPr lang="en-US" sz="2000" b="0" dirty="0">
                <a:solidFill>
                  <a:srgbClr val="3B3B3B"/>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i</a:t>
            </a:r>
            <a:r>
              <a:rPr lang="en-US" sz="2000" b="0" dirty="0">
                <a:solidFill>
                  <a:srgbClr val="3B3B3B"/>
                </a:solidFill>
                <a:effectLst/>
                <a:latin typeface="Consolas" panose="020B0609020204030204" pitchFamily="49" charset="0"/>
              </a:rPr>
              <a:t>)];</a:t>
            </a:r>
          </a:p>
          <a:p>
            <a:pPr>
              <a:lnSpc>
                <a:spcPts val="1425"/>
              </a:lnSpc>
              <a:buNone/>
            </a:pPr>
            <a:r>
              <a:rPr lang="en-US" b="0" dirty="0">
                <a:solidFill>
                  <a:srgbClr val="3B3B3B"/>
                </a:solidFill>
                <a:effectLst/>
                <a:latin typeface="Consolas" panose="020B0609020204030204" pitchFamily="49" charset="0"/>
              </a:rPr>
              <a:t> </a:t>
            </a:r>
            <a:br>
              <a:rPr lang="en-US" b="0" dirty="0">
                <a:solidFill>
                  <a:srgbClr val="3B3B3B"/>
                </a:solidFill>
                <a:effectLst/>
                <a:latin typeface="Consolas" panose="020B0609020204030204" pitchFamily="49" charset="0"/>
              </a:rPr>
            </a:br>
            <a:endParaRPr lang="en-US" b="0" dirty="0">
              <a:solidFill>
                <a:srgbClr val="3B3B3B"/>
              </a:solidFill>
              <a:effectLst/>
              <a:latin typeface="Consolas" panose="020B0609020204030204" pitchFamily="49" charset="0"/>
            </a:endParaRPr>
          </a:p>
          <a:p>
            <a:pPr>
              <a:lnSpc>
                <a:spcPts val="1425"/>
              </a:lnSpc>
            </a:pPr>
            <a:endParaRPr lang="en-US" dirty="0"/>
          </a:p>
          <a:p>
            <a:pPr marL="228600" lvl="1" indent="-228600">
              <a:buFont typeface="Arial"/>
              <a:buNone/>
            </a:pPr>
            <a:r>
              <a:rPr lang="en-US" dirty="0"/>
              <a:t>	</a:t>
            </a:r>
          </a:p>
        </p:txBody>
      </p:sp>
      <p:sp>
        <p:nvSpPr>
          <p:cNvPr id="3" name="Slide Number Placeholder 2">
            <a:extLst>
              <a:ext uri="{FF2B5EF4-FFF2-40B4-BE49-F238E27FC236}">
                <a16:creationId xmlns:a16="http://schemas.microsoft.com/office/drawing/2014/main" id="{B1B3D215-3F9A-7C0F-7B03-75906F46F81A}"/>
              </a:ext>
            </a:extLst>
          </p:cNvPr>
          <p:cNvSpPr>
            <a:spLocks noGrp="1"/>
          </p:cNvSpPr>
          <p:nvPr>
            <p:ph type="sldNum" sz="quarter" idx="2"/>
          </p:nvPr>
        </p:nvSpPr>
        <p:spPr/>
        <p:txBody>
          <a:bodyPr/>
          <a:lstStyle/>
          <a:p>
            <a:fld id="{86CB4B4D-7CA3-9044-876B-883B54F8677D}" type="slidenum">
              <a:rPr lang="en-US" smtClean="0"/>
              <a:t>37</a:t>
            </a:fld>
            <a:endParaRPr lang="en-US"/>
          </a:p>
        </p:txBody>
      </p:sp>
    </p:spTree>
    <p:extLst>
      <p:ext uri="{BB962C8B-B14F-4D97-AF65-F5344CB8AC3E}">
        <p14:creationId xmlns:p14="http://schemas.microsoft.com/office/powerpoint/2010/main" val="102694451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A50AF-F7C9-5190-394E-0A6E5E6FCD8A}"/>
              </a:ext>
            </a:extLst>
          </p:cNvPr>
          <p:cNvSpPr>
            <a:spLocks noGrp="1"/>
          </p:cNvSpPr>
          <p:nvPr>
            <p:ph type="title"/>
          </p:nvPr>
        </p:nvSpPr>
        <p:spPr/>
        <p:txBody>
          <a:bodyPr/>
          <a:lstStyle/>
          <a:p>
            <a:r>
              <a:rPr lang="en-US" dirty="0"/>
              <a:t>Use </a:t>
            </a:r>
            <a:r>
              <a:rPr lang="en-US" b="1" dirty="0"/>
              <a:t>spread</a:t>
            </a:r>
            <a:r>
              <a:rPr lang="en-US" dirty="0"/>
              <a:t> syntax to update an object</a:t>
            </a:r>
          </a:p>
        </p:txBody>
      </p:sp>
      <p:sp>
        <p:nvSpPr>
          <p:cNvPr id="3" name="Slide Number Placeholder 2">
            <a:extLst>
              <a:ext uri="{FF2B5EF4-FFF2-40B4-BE49-F238E27FC236}">
                <a16:creationId xmlns:a16="http://schemas.microsoft.com/office/drawing/2014/main" id="{2B32DC72-D313-61E1-AE04-43AAFCD85F1B}"/>
              </a:ext>
            </a:extLst>
          </p:cNvPr>
          <p:cNvSpPr>
            <a:spLocks noGrp="1"/>
          </p:cNvSpPr>
          <p:nvPr>
            <p:ph type="sldNum" sz="quarter" idx="2"/>
          </p:nvPr>
        </p:nvSpPr>
        <p:spPr/>
        <p:txBody>
          <a:bodyPr/>
          <a:lstStyle/>
          <a:p>
            <a:fld id="{86CB4B4D-7CA3-9044-876B-883B54F8677D}" type="slidenum">
              <a:rPr lang="en-US" smtClean="0"/>
              <a:t>38</a:t>
            </a:fld>
            <a:endParaRPr lang="en-US"/>
          </a:p>
        </p:txBody>
      </p:sp>
      <p:sp>
        <p:nvSpPr>
          <p:cNvPr id="5" name="TextBox 4">
            <a:extLst>
              <a:ext uri="{FF2B5EF4-FFF2-40B4-BE49-F238E27FC236}">
                <a16:creationId xmlns:a16="http://schemas.microsoft.com/office/drawing/2014/main" id="{6F796FBA-A6BF-A7E2-C0AB-B8FF091C6F8C}"/>
              </a:ext>
            </a:extLst>
          </p:cNvPr>
          <p:cNvSpPr txBox="1"/>
          <p:nvPr/>
        </p:nvSpPr>
        <p:spPr>
          <a:xfrm>
            <a:off x="838199" y="1630837"/>
            <a:ext cx="9493577" cy="2862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000" b="0" dirty="0">
                <a:solidFill>
                  <a:srgbClr val="0000FF"/>
                </a:solidFill>
                <a:effectLst/>
                <a:latin typeface="Consolas" panose="020B0609020204030204" pitchFamily="49" charset="0"/>
              </a:rPr>
              <a:t>const</a:t>
            </a:r>
            <a:r>
              <a:rPr lang="en-US" sz="2000" b="0" dirty="0">
                <a:solidFill>
                  <a:srgbClr val="000000"/>
                </a:solidFill>
                <a:effectLst/>
                <a:latin typeface="Consolas" panose="020B0609020204030204" pitchFamily="49" charset="0"/>
              </a:rPr>
              <a:t> [</a:t>
            </a:r>
            <a:r>
              <a:rPr lang="en-US" sz="2000" b="0" dirty="0">
                <a:solidFill>
                  <a:srgbClr val="0070C1"/>
                </a:solidFill>
                <a:effectLst/>
                <a:latin typeface="Consolas" panose="020B0609020204030204" pitchFamily="49" charset="0"/>
              </a:rPr>
              <a:t>position</a:t>
            </a:r>
            <a:r>
              <a:rPr lang="en-US" sz="2000" b="0" dirty="0">
                <a:solidFill>
                  <a:srgbClr val="000000"/>
                </a:solidFill>
                <a:effectLst/>
                <a:latin typeface="Consolas" panose="020B0609020204030204" pitchFamily="49" charset="0"/>
              </a:rPr>
              <a:t>, </a:t>
            </a:r>
            <a:r>
              <a:rPr lang="en-US" sz="2000" b="0" dirty="0" err="1">
                <a:solidFill>
                  <a:srgbClr val="795E26"/>
                </a:solidFill>
                <a:effectLst/>
                <a:latin typeface="Consolas" panose="020B0609020204030204" pitchFamily="49" charset="0"/>
              </a:rPr>
              <a:t>setPosition</a:t>
            </a:r>
            <a:r>
              <a:rPr lang="en-US" sz="2000" b="0" dirty="0">
                <a:solidFill>
                  <a:srgbClr val="000000"/>
                </a:solidFill>
                <a:effectLst/>
                <a:latin typeface="Consolas" panose="020B0609020204030204" pitchFamily="49" charset="0"/>
              </a:rPr>
              <a:t>] = </a:t>
            </a:r>
            <a:r>
              <a:rPr lang="en-US" sz="2000" b="0" dirty="0" err="1">
                <a:solidFill>
                  <a:srgbClr val="795E26"/>
                </a:solidFill>
                <a:effectLst/>
                <a:latin typeface="Consolas" panose="020B0609020204030204" pitchFamily="49" charset="0"/>
              </a:rPr>
              <a:t>useState</a:t>
            </a:r>
            <a:r>
              <a:rPr lang="en-US" sz="2000" b="0" dirty="0">
                <a:solidFill>
                  <a:srgbClr val="000000"/>
                </a:solidFill>
                <a:effectLst/>
                <a:latin typeface="Consolas" panose="020B0609020204030204" pitchFamily="49" charset="0"/>
              </a:rPr>
              <a:t>({ </a:t>
            </a:r>
            <a:r>
              <a:rPr lang="en-US" sz="2000" b="0" dirty="0">
                <a:solidFill>
                  <a:srgbClr val="001080"/>
                </a:solidFill>
                <a:effectLst/>
                <a:latin typeface="Consolas" panose="020B0609020204030204" pitchFamily="49" charset="0"/>
              </a:rPr>
              <a:t>x:</a:t>
            </a:r>
            <a:r>
              <a:rPr lang="en-US" sz="2000" b="0" dirty="0">
                <a:solidFill>
                  <a:srgbClr val="000000"/>
                </a:solidFill>
                <a:effectLst/>
                <a:latin typeface="Consolas" panose="020B0609020204030204" pitchFamily="49" charset="0"/>
              </a:rPr>
              <a:t> </a:t>
            </a:r>
            <a:r>
              <a:rPr lang="en-US" sz="2000" b="0" dirty="0">
                <a:solidFill>
                  <a:srgbClr val="098658"/>
                </a:solidFill>
                <a:effectLst/>
                <a:latin typeface="Consolas" panose="020B0609020204030204" pitchFamily="49" charset="0"/>
              </a:rPr>
              <a:t>0</a:t>
            </a:r>
            <a:r>
              <a:rPr lang="en-US" sz="2000" b="0" dirty="0">
                <a:solidFill>
                  <a:srgbClr val="000000"/>
                </a:solidFill>
                <a:effectLst/>
                <a:latin typeface="Consolas" panose="020B0609020204030204" pitchFamily="49" charset="0"/>
              </a:rPr>
              <a:t>, </a:t>
            </a:r>
            <a:r>
              <a:rPr lang="en-US" sz="2000" b="0" dirty="0">
                <a:solidFill>
                  <a:srgbClr val="001080"/>
                </a:solidFill>
                <a:effectLst/>
                <a:latin typeface="Consolas" panose="020B0609020204030204" pitchFamily="49" charset="0"/>
              </a:rPr>
              <a:t>y:</a:t>
            </a:r>
            <a:r>
              <a:rPr lang="en-US" sz="2000" b="0" dirty="0">
                <a:solidFill>
                  <a:srgbClr val="000000"/>
                </a:solidFill>
                <a:effectLst/>
                <a:latin typeface="Consolas" panose="020B0609020204030204" pitchFamily="49" charset="0"/>
              </a:rPr>
              <a:t> </a:t>
            </a:r>
            <a:r>
              <a:rPr lang="en-US" sz="2000" b="0" dirty="0">
                <a:solidFill>
                  <a:srgbClr val="098658"/>
                </a:solidFill>
                <a:effectLst/>
                <a:latin typeface="Consolas" panose="020B0609020204030204" pitchFamily="49" charset="0"/>
              </a:rPr>
              <a:t>0</a:t>
            </a:r>
            <a:r>
              <a:rPr lang="en-US" sz="2000" b="0" dirty="0">
                <a:solidFill>
                  <a:srgbClr val="000000"/>
                </a:solidFill>
                <a:effectLst/>
                <a:latin typeface="Consolas" panose="020B0609020204030204" pitchFamily="49" charset="0"/>
              </a:rPr>
              <a:t> });</a:t>
            </a:r>
          </a:p>
          <a:p>
            <a:br>
              <a:rPr lang="en-US" sz="2000" b="0" dirty="0">
                <a:solidFill>
                  <a:srgbClr val="000000"/>
                </a:solidFill>
                <a:effectLst/>
                <a:latin typeface="Consolas" panose="020B0609020204030204" pitchFamily="49" charset="0"/>
              </a:rPr>
            </a:br>
            <a:r>
              <a:rPr lang="en-US" sz="2000" b="0" dirty="0" err="1">
                <a:solidFill>
                  <a:srgbClr val="0070C1"/>
                </a:solidFill>
                <a:effectLst/>
                <a:latin typeface="Consolas" panose="020B0609020204030204" pitchFamily="49" charset="0"/>
              </a:rPr>
              <a:t>position</a:t>
            </a:r>
            <a:r>
              <a:rPr lang="en-US" sz="2000" b="0" dirty="0" err="1">
                <a:solidFill>
                  <a:srgbClr val="000000"/>
                </a:solidFill>
                <a:effectLst/>
                <a:latin typeface="Consolas" panose="020B0609020204030204" pitchFamily="49" charset="0"/>
              </a:rPr>
              <a:t>.</a:t>
            </a:r>
            <a:r>
              <a:rPr lang="en-US" sz="2000" b="0" dirty="0" err="1">
                <a:solidFill>
                  <a:srgbClr val="001080"/>
                </a:solidFill>
                <a:effectLst/>
                <a:latin typeface="Consolas" panose="020B0609020204030204" pitchFamily="49" charset="0"/>
              </a:rPr>
              <a:t>y</a:t>
            </a:r>
            <a:r>
              <a:rPr lang="en-US" sz="2000" b="0" dirty="0">
                <a:solidFill>
                  <a:srgbClr val="000000"/>
                </a:solidFill>
                <a:effectLst/>
                <a:latin typeface="Consolas" panose="020B0609020204030204" pitchFamily="49" charset="0"/>
              </a:rPr>
              <a:t> = </a:t>
            </a:r>
            <a:r>
              <a:rPr lang="en-US" sz="2000" b="0" dirty="0">
                <a:solidFill>
                  <a:srgbClr val="098658"/>
                </a:solidFill>
                <a:effectLst/>
                <a:latin typeface="Consolas" panose="020B0609020204030204" pitchFamily="49" charset="0"/>
              </a:rPr>
              <a:t>10</a:t>
            </a:r>
            <a:r>
              <a:rPr lang="en-US" sz="2000" b="0" dirty="0">
                <a:solidFill>
                  <a:srgbClr val="000000"/>
                </a:solidFill>
                <a:effectLst/>
                <a:latin typeface="Consolas" panose="020B0609020204030204" pitchFamily="49" charset="0"/>
              </a:rPr>
              <a:t>; </a:t>
            </a:r>
          </a:p>
          <a:p>
            <a:r>
              <a:rPr lang="en-US" sz="2000" b="0" dirty="0" err="1">
                <a:solidFill>
                  <a:srgbClr val="795E26"/>
                </a:solidFill>
                <a:effectLst/>
                <a:latin typeface="Consolas" panose="020B0609020204030204" pitchFamily="49" charset="0"/>
              </a:rPr>
              <a:t>setPosition</a:t>
            </a:r>
            <a:r>
              <a:rPr lang="en-US" sz="2000" b="0" dirty="0">
                <a:solidFill>
                  <a:srgbClr val="000000"/>
                </a:solidFill>
                <a:effectLst/>
                <a:latin typeface="Consolas" panose="020B0609020204030204" pitchFamily="49" charset="0"/>
              </a:rPr>
              <a:t>(</a:t>
            </a:r>
            <a:r>
              <a:rPr lang="en-US" sz="2000" b="0" dirty="0">
                <a:solidFill>
                  <a:srgbClr val="0070C1"/>
                </a:solidFill>
                <a:effectLst/>
                <a:latin typeface="Consolas" panose="020B0609020204030204" pitchFamily="49" charset="0"/>
              </a:rPr>
              <a:t>position</a:t>
            </a:r>
            <a:r>
              <a:rPr lang="en-US" sz="2000" b="0" dirty="0">
                <a:solidFill>
                  <a:srgbClr val="000000"/>
                </a:solidFill>
                <a:effectLst/>
                <a:latin typeface="Consolas" panose="020B0609020204030204" pitchFamily="49" charset="0"/>
              </a:rPr>
              <a:t>);  </a:t>
            </a:r>
            <a:r>
              <a:rPr lang="en-US" sz="2000" b="0" dirty="0">
                <a:solidFill>
                  <a:srgbClr val="008000"/>
                </a:solidFill>
                <a:effectLst/>
                <a:latin typeface="Consolas" panose="020B0609020204030204" pitchFamily="49" charset="0"/>
              </a:rPr>
              <a:t>// this will not trigger a re-render</a:t>
            </a:r>
            <a:endParaRPr lang="en-US" sz="2000" b="0" dirty="0">
              <a:solidFill>
                <a:srgbClr val="000000"/>
              </a:solidFill>
              <a:effectLst/>
              <a:latin typeface="Consolas" panose="020B0609020204030204" pitchFamily="49" charset="0"/>
            </a:endParaRPr>
          </a:p>
          <a:p>
            <a:br>
              <a:rPr lang="en-US" sz="2000" b="0" dirty="0">
                <a:solidFill>
                  <a:srgbClr val="000000"/>
                </a:solidFill>
                <a:effectLst/>
                <a:latin typeface="Consolas" panose="020B0609020204030204" pitchFamily="49" charset="0"/>
              </a:rPr>
            </a:br>
            <a:r>
              <a:rPr lang="en-US" sz="2000" b="0" dirty="0" err="1">
                <a:solidFill>
                  <a:srgbClr val="795E26"/>
                </a:solidFill>
                <a:effectLst/>
                <a:latin typeface="Consolas" panose="020B0609020204030204" pitchFamily="49" charset="0"/>
              </a:rPr>
              <a:t>setPosition</a:t>
            </a:r>
            <a:r>
              <a:rPr lang="en-US" sz="2000" b="0" dirty="0">
                <a:solidFill>
                  <a:srgbClr val="000000"/>
                </a:solidFill>
                <a:effectLst/>
                <a:latin typeface="Consolas" panose="020B0609020204030204" pitchFamily="49" charset="0"/>
              </a:rPr>
              <a:t>({ ...</a:t>
            </a:r>
            <a:r>
              <a:rPr lang="en-US" sz="2000" b="0" dirty="0">
                <a:solidFill>
                  <a:srgbClr val="0070C1"/>
                </a:solidFill>
                <a:effectLst/>
                <a:latin typeface="Consolas" panose="020B0609020204030204" pitchFamily="49" charset="0"/>
              </a:rPr>
              <a:t>position</a:t>
            </a:r>
            <a:r>
              <a:rPr lang="en-US" sz="2000" b="0" dirty="0">
                <a:solidFill>
                  <a:srgbClr val="000000"/>
                </a:solidFill>
                <a:effectLst/>
                <a:latin typeface="Consolas" panose="020B0609020204030204" pitchFamily="49" charset="0"/>
              </a:rPr>
              <a:t>, </a:t>
            </a:r>
            <a:r>
              <a:rPr lang="en-US" sz="2000" b="0" dirty="0">
                <a:solidFill>
                  <a:srgbClr val="001080"/>
                </a:solidFill>
                <a:effectLst/>
                <a:latin typeface="Consolas" panose="020B0609020204030204" pitchFamily="49" charset="0"/>
              </a:rPr>
              <a:t>y:</a:t>
            </a:r>
            <a:r>
              <a:rPr lang="en-US" sz="2000" b="0" dirty="0">
                <a:solidFill>
                  <a:srgbClr val="000000"/>
                </a:solidFill>
                <a:effectLst/>
                <a:latin typeface="Consolas" panose="020B0609020204030204" pitchFamily="49" charset="0"/>
              </a:rPr>
              <a:t> </a:t>
            </a:r>
            <a:r>
              <a:rPr lang="en-US" sz="2000" b="0" dirty="0">
                <a:solidFill>
                  <a:srgbClr val="098658"/>
                </a:solidFill>
                <a:effectLst/>
                <a:latin typeface="Consolas" panose="020B0609020204030204" pitchFamily="49" charset="0"/>
              </a:rPr>
              <a:t>10</a:t>
            </a:r>
            <a:r>
              <a:rPr lang="en-US" sz="2000" b="0" dirty="0">
                <a:solidFill>
                  <a:srgbClr val="000000"/>
                </a:solidFill>
                <a:effectLst/>
                <a:latin typeface="Consolas" panose="020B0609020204030204" pitchFamily="49" charset="0"/>
              </a:rPr>
              <a:t> }); </a:t>
            </a:r>
            <a:r>
              <a:rPr lang="en-US" sz="2000" b="0" dirty="0">
                <a:solidFill>
                  <a:srgbClr val="008000"/>
                </a:solidFill>
                <a:effectLst/>
                <a:latin typeface="Consolas" panose="020B0609020204030204" pitchFamily="49" charset="0"/>
              </a:rPr>
              <a:t>// this works</a:t>
            </a:r>
            <a:endParaRPr lang="en-US" sz="2000" b="0" dirty="0">
              <a:solidFill>
                <a:srgbClr val="000000"/>
              </a:solidFill>
              <a:effectLst/>
              <a:latin typeface="Consolas" panose="020B0609020204030204" pitchFamily="49" charset="0"/>
            </a:endParaRPr>
          </a:p>
          <a:p>
            <a:br>
              <a:rPr lang="en-US" sz="2000" b="0" dirty="0">
                <a:solidFill>
                  <a:srgbClr val="000000"/>
                </a:solidFill>
                <a:effectLst/>
                <a:latin typeface="Consolas" panose="020B0609020204030204" pitchFamily="49" charset="0"/>
              </a:rPr>
            </a:br>
            <a:r>
              <a:rPr lang="en-US" sz="2000" b="0" dirty="0">
                <a:solidFill>
                  <a:srgbClr val="0000FF"/>
                </a:solidFill>
                <a:effectLst/>
                <a:latin typeface="Consolas" panose="020B0609020204030204" pitchFamily="49" charset="0"/>
              </a:rPr>
              <a:t>const</a:t>
            </a:r>
            <a:r>
              <a:rPr lang="en-US" sz="2000" b="0" dirty="0">
                <a:solidFill>
                  <a:srgbClr val="000000"/>
                </a:solidFill>
                <a:effectLst/>
                <a:latin typeface="Consolas" panose="020B0609020204030204" pitchFamily="49" charset="0"/>
              </a:rPr>
              <a:t> [</a:t>
            </a:r>
            <a:r>
              <a:rPr lang="en-US" sz="2000" b="0" dirty="0" err="1">
                <a:solidFill>
                  <a:srgbClr val="0070C1"/>
                </a:solidFill>
                <a:effectLst/>
                <a:latin typeface="Consolas" panose="020B0609020204030204" pitchFamily="49" charset="0"/>
              </a:rPr>
              <a:t>anArray</a:t>
            </a:r>
            <a:r>
              <a:rPr lang="en-US" sz="2000" b="0" dirty="0">
                <a:solidFill>
                  <a:srgbClr val="000000"/>
                </a:solidFill>
                <a:effectLst/>
                <a:latin typeface="Consolas" panose="020B0609020204030204" pitchFamily="49" charset="0"/>
              </a:rPr>
              <a:t>, </a:t>
            </a:r>
            <a:r>
              <a:rPr lang="en-US" sz="2000" b="0" dirty="0" err="1">
                <a:solidFill>
                  <a:srgbClr val="795E26"/>
                </a:solidFill>
                <a:effectLst/>
                <a:latin typeface="Consolas" panose="020B0609020204030204" pitchFamily="49" charset="0"/>
              </a:rPr>
              <a:t>setAnArray</a:t>
            </a:r>
            <a:r>
              <a:rPr lang="en-US" sz="2000" b="0" dirty="0">
                <a:solidFill>
                  <a:srgbClr val="000000"/>
                </a:solidFill>
                <a:effectLst/>
                <a:latin typeface="Consolas" panose="020B0609020204030204" pitchFamily="49" charset="0"/>
              </a:rPr>
              <a:t>] = </a:t>
            </a:r>
            <a:r>
              <a:rPr lang="en-US" sz="2000" b="0" dirty="0" err="1">
                <a:solidFill>
                  <a:srgbClr val="795E26"/>
                </a:solidFill>
                <a:effectLst/>
                <a:latin typeface="Consolas" panose="020B0609020204030204" pitchFamily="49" charset="0"/>
              </a:rPr>
              <a:t>useState</a:t>
            </a:r>
            <a:r>
              <a:rPr lang="en-US" sz="2000" b="0" dirty="0">
                <a:solidFill>
                  <a:srgbClr val="000000"/>
                </a:solidFill>
                <a:effectLst/>
                <a:latin typeface="Consolas" panose="020B0609020204030204" pitchFamily="49" charset="0"/>
              </a:rPr>
              <a:t>([</a:t>
            </a:r>
            <a:r>
              <a:rPr lang="en-US" sz="2000" b="0" dirty="0">
                <a:solidFill>
                  <a:srgbClr val="098658"/>
                </a:solidFill>
                <a:effectLst/>
                <a:latin typeface="Consolas" panose="020B0609020204030204" pitchFamily="49" charset="0"/>
              </a:rPr>
              <a:t>1</a:t>
            </a:r>
            <a:r>
              <a:rPr lang="en-US" sz="2000" b="0" dirty="0">
                <a:solidFill>
                  <a:srgbClr val="000000"/>
                </a:solidFill>
                <a:effectLst/>
                <a:latin typeface="Consolas" panose="020B0609020204030204" pitchFamily="49" charset="0"/>
              </a:rPr>
              <a:t>, </a:t>
            </a:r>
            <a:r>
              <a:rPr lang="en-US" sz="2000" b="0" dirty="0">
                <a:solidFill>
                  <a:srgbClr val="098658"/>
                </a:solidFill>
                <a:effectLst/>
                <a:latin typeface="Consolas" panose="020B0609020204030204" pitchFamily="49" charset="0"/>
              </a:rPr>
              <a:t>2</a:t>
            </a:r>
            <a:r>
              <a:rPr lang="en-US" sz="2000" b="0" dirty="0">
                <a:solidFill>
                  <a:srgbClr val="000000"/>
                </a:solidFill>
                <a:effectLst/>
                <a:latin typeface="Consolas" panose="020B0609020204030204" pitchFamily="49" charset="0"/>
              </a:rPr>
              <a:t>, </a:t>
            </a:r>
            <a:r>
              <a:rPr lang="en-US" sz="2000" b="0" dirty="0">
                <a:solidFill>
                  <a:srgbClr val="098658"/>
                </a:solidFill>
                <a:effectLst/>
                <a:latin typeface="Consolas" panose="020B0609020204030204" pitchFamily="49" charset="0"/>
              </a:rPr>
              <a:t>3</a:t>
            </a:r>
            <a:r>
              <a:rPr lang="en-US" sz="2000" b="0" dirty="0">
                <a:solidFill>
                  <a:srgbClr val="000000"/>
                </a:solidFill>
                <a:effectLst/>
                <a:latin typeface="Consolas" panose="020B0609020204030204" pitchFamily="49" charset="0"/>
              </a:rPr>
              <a:t>]);</a:t>
            </a:r>
          </a:p>
          <a:p>
            <a:r>
              <a:rPr lang="en-US" sz="2000" b="0" dirty="0" err="1">
                <a:solidFill>
                  <a:srgbClr val="795E26"/>
                </a:solidFill>
                <a:effectLst/>
                <a:latin typeface="Consolas" panose="020B0609020204030204" pitchFamily="49" charset="0"/>
              </a:rPr>
              <a:t>setAnArray</a:t>
            </a:r>
            <a:r>
              <a:rPr lang="en-US" sz="2000" b="0" dirty="0">
                <a:solidFill>
                  <a:srgbClr val="000000"/>
                </a:solidFill>
                <a:effectLst/>
                <a:latin typeface="Consolas" panose="020B0609020204030204" pitchFamily="49" charset="0"/>
              </a:rPr>
              <a:t>([...</a:t>
            </a:r>
            <a:r>
              <a:rPr lang="en-US" sz="2000" b="0" dirty="0" err="1">
                <a:solidFill>
                  <a:srgbClr val="0070C1"/>
                </a:solidFill>
                <a:effectLst/>
                <a:latin typeface="Consolas" panose="020B0609020204030204" pitchFamily="49" charset="0"/>
              </a:rPr>
              <a:t>anArray</a:t>
            </a:r>
            <a:r>
              <a:rPr lang="en-US" sz="2000" b="0" dirty="0">
                <a:solidFill>
                  <a:srgbClr val="000000"/>
                </a:solidFill>
                <a:effectLst/>
                <a:latin typeface="Consolas" panose="020B0609020204030204" pitchFamily="49" charset="0"/>
              </a:rPr>
              <a:t>, </a:t>
            </a:r>
            <a:r>
              <a:rPr lang="en-US" sz="2000" b="0" dirty="0">
                <a:solidFill>
                  <a:srgbClr val="098658"/>
                </a:solidFill>
                <a:effectLst/>
                <a:latin typeface="Consolas" panose="020B0609020204030204" pitchFamily="49" charset="0"/>
              </a:rPr>
              <a:t>4</a:t>
            </a:r>
            <a:r>
              <a:rPr lang="en-US" sz="2000" b="0" dirty="0">
                <a:solidFill>
                  <a:srgbClr val="000000"/>
                </a:solidFill>
                <a:effectLst/>
                <a:latin typeface="Consolas" panose="020B0609020204030204" pitchFamily="49" charset="0"/>
              </a:rPr>
              <a:t>]); </a:t>
            </a:r>
            <a:r>
              <a:rPr lang="en-US" sz="2000" b="0" dirty="0">
                <a:solidFill>
                  <a:srgbClr val="008000"/>
                </a:solidFill>
                <a:effectLst/>
                <a:latin typeface="Consolas" panose="020B0609020204030204" pitchFamily="49" charset="0"/>
              </a:rPr>
              <a:t>// this works, too</a:t>
            </a:r>
            <a:endParaRPr lang="en-US" sz="2000" b="0" dirty="0">
              <a:solidFill>
                <a:srgbClr val="000000"/>
              </a:solidFill>
              <a:effectLst/>
              <a:latin typeface="Consolas" panose="020B0609020204030204" pitchFamily="49" charset="0"/>
            </a:endParaRPr>
          </a:p>
        </p:txBody>
      </p:sp>
    </p:spTree>
    <p:extLst>
      <p:ext uri="{BB962C8B-B14F-4D97-AF65-F5344CB8AC3E}">
        <p14:creationId xmlns:p14="http://schemas.microsoft.com/office/powerpoint/2010/main" val="324460874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Title 1"/>
          <p:cNvSpPr txBox="1">
            <a:spLocks noGrp="1"/>
          </p:cNvSpPr>
          <p:nvPr>
            <p:ph type="title"/>
          </p:nvPr>
        </p:nvSpPr>
        <p:spPr>
          <a:xfrm>
            <a:off x="838200" y="18255"/>
            <a:ext cx="10515600" cy="1325563"/>
          </a:xfrm>
          <a:prstGeom prst="rect">
            <a:avLst/>
          </a:prstGeom>
        </p:spPr>
        <p:txBody>
          <a:bodyPr/>
          <a:lstStyle/>
          <a:p>
            <a:r>
              <a:t>Review</a:t>
            </a:r>
          </a:p>
        </p:txBody>
      </p:sp>
      <p:sp>
        <p:nvSpPr>
          <p:cNvPr id="419" name="Text Placeholder 2"/>
          <p:cNvSpPr txBox="1">
            <a:spLocks noGrp="1"/>
          </p:cNvSpPr>
          <p:nvPr>
            <p:ph type="body" idx="1"/>
          </p:nvPr>
        </p:nvSpPr>
        <p:spPr>
          <a:xfrm>
            <a:off x="838200" y="1500160"/>
            <a:ext cx="7887345" cy="4351338"/>
          </a:xfrm>
          <a:prstGeom prst="rect">
            <a:avLst/>
          </a:prstGeom>
        </p:spPr>
        <p:txBody>
          <a:bodyPr/>
          <a:lstStyle/>
          <a:p>
            <a:r>
              <a:rPr dirty="0"/>
              <a:t>Now that you've studied this lesson, you should be able to:</a:t>
            </a:r>
          </a:p>
          <a:p>
            <a:pPr marL="685800" lvl="1" indent="-228600">
              <a:spcBef>
                <a:spcPts val="500"/>
              </a:spcBef>
              <a:defRPr sz="2400"/>
            </a:pPr>
            <a:r>
              <a:rPr dirty="0"/>
              <a:t>Understand how the React framework binds data (and changes to it) to a UI</a:t>
            </a:r>
          </a:p>
          <a:p>
            <a:pPr marL="685800" lvl="1" indent="-228600">
              <a:spcBef>
                <a:spcPts val="500"/>
              </a:spcBef>
              <a:defRPr sz="2400"/>
            </a:pPr>
            <a:r>
              <a:rPr lang="en-US" dirty="0"/>
              <a:t>Create simple React components that use state and properties</a:t>
            </a:r>
          </a:p>
          <a:p>
            <a:pPr marL="190500">
              <a:spcBef>
                <a:spcPts val="500"/>
              </a:spcBef>
              <a:defRPr sz="2400"/>
            </a:pPr>
            <a:r>
              <a:rPr lang="en-US" dirty="0"/>
              <a:t>In the </a:t>
            </a:r>
            <a:r>
              <a:rPr lang="en-US"/>
              <a:t>next module, </a:t>
            </a:r>
            <a:r>
              <a:rPr lang="en-US" dirty="0"/>
              <a:t>we'll study another feature of React that enhances modularity: hooks. </a:t>
            </a:r>
            <a:endParaRPr b="1" dirty="0"/>
          </a:p>
        </p:txBody>
      </p:sp>
      <p:sp>
        <p:nvSpPr>
          <p:cNvPr id="420" name="Slide Number Placeholder 3"/>
          <p:cNvSpPr txBox="1">
            <a:spLocks noGrp="1"/>
          </p:cNvSpPr>
          <p:nvPr>
            <p:ph type="sldNum" sz="quarter" idx="2"/>
          </p:nvPr>
        </p:nvSpPr>
        <p:spPr>
          <a:xfrm>
            <a:off x="11095176" y="6414760"/>
            <a:ext cx="258624" cy="24830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39</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Title 1"/>
          <p:cNvSpPr txBox="1">
            <a:spLocks noGrp="1"/>
          </p:cNvSpPr>
          <p:nvPr>
            <p:ph type="title"/>
          </p:nvPr>
        </p:nvSpPr>
        <p:spPr>
          <a:xfrm>
            <a:off x="838200" y="18255"/>
            <a:ext cx="10515600" cy="1325563"/>
          </a:xfrm>
          <a:prstGeom prst="rect">
            <a:avLst/>
          </a:prstGeom>
        </p:spPr>
        <p:txBody>
          <a:bodyPr/>
          <a:lstStyle/>
          <a:p>
            <a:r>
              <a:rPr dirty="0"/>
              <a:t>Rich, interactive web apps</a:t>
            </a:r>
          </a:p>
        </p:txBody>
      </p:sp>
      <p:pic>
        <p:nvPicPr>
          <p:cNvPr id="133" name="Image" descr="Image"/>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408347"/>
            <a:ext cx="3519545" cy="4847159"/>
          </a:xfrm>
          <a:prstGeom prst="rect">
            <a:avLst/>
          </a:prstGeom>
          <a:ln w="12700">
            <a:miter lim="400000"/>
          </a:ln>
        </p:spPr>
      </p:pic>
      <p:sp>
        <p:nvSpPr>
          <p:cNvPr id="3" name="Slide Number Placeholder 2">
            <a:extLst>
              <a:ext uri="{FF2B5EF4-FFF2-40B4-BE49-F238E27FC236}">
                <a16:creationId xmlns:a16="http://schemas.microsoft.com/office/drawing/2014/main" id="{033C1CDC-034B-D7D1-7708-3CB4CDA27F1D}"/>
              </a:ext>
            </a:extLst>
          </p:cNvPr>
          <p:cNvSpPr>
            <a:spLocks noGrp="1"/>
          </p:cNvSpPr>
          <p:nvPr>
            <p:ph type="sldNum" sz="quarter" idx="2"/>
          </p:nvPr>
        </p:nvSpPr>
        <p:spPr/>
        <p:txBody>
          <a:bodyPr/>
          <a:lstStyle/>
          <a:p>
            <a:fld id="{86CB4B4D-7CA3-9044-876B-883B54F8677D}" type="slidenum">
              <a:rPr lang="en-US" smtClean="0"/>
              <a:t>4</a:t>
            </a:fld>
            <a:endParaRPr lang="en-US"/>
          </a:p>
        </p:txBody>
      </p:sp>
      <p:pic>
        <p:nvPicPr>
          <p:cNvPr id="4" name="Picture 3">
            <a:extLst>
              <a:ext uri="{FF2B5EF4-FFF2-40B4-BE49-F238E27FC236}">
                <a16:creationId xmlns:a16="http://schemas.microsoft.com/office/drawing/2014/main" id="{73FF2700-CC3C-1CBD-4B76-DFEBCF749559}"/>
              </a:ext>
            </a:extLst>
          </p:cNvPr>
          <p:cNvPicPr>
            <a:picLocks noChangeAspect="1"/>
          </p:cNvPicPr>
          <p:nvPr/>
        </p:nvPicPr>
        <p:blipFill>
          <a:blip r:embed="rId4"/>
          <a:stretch>
            <a:fillRect/>
          </a:stretch>
        </p:blipFill>
        <p:spPr>
          <a:xfrm>
            <a:off x="3794539" y="2555576"/>
            <a:ext cx="2540000" cy="2552700"/>
          </a:xfrm>
          <a:prstGeom prst="rect">
            <a:avLst/>
          </a:prstGeom>
          <a:effectLst>
            <a:outerShdw blurRad="50800" dist="50800" dir="5400000" algn="ctr" rotWithShape="0">
              <a:schemeClr val="tx1"/>
            </a:outerShdw>
          </a:effectLst>
        </p:spPr>
      </p:pic>
      <p:pic>
        <p:nvPicPr>
          <p:cNvPr id="5" name="Picture 4">
            <a:extLst>
              <a:ext uri="{FF2B5EF4-FFF2-40B4-BE49-F238E27FC236}">
                <a16:creationId xmlns:a16="http://schemas.microsoft.com/office/drawing/2014/main" id="{971CE87C-147F-B464-8063-65BC5366AEF8}"/>
              </a:ext>
            </a:extLst>
          </p:cNvPr>
          <p:cNvPicPr>
            <a:picLocks noChangeAspect="1"/>
          </p:cNvPicPr>
          <p:nvPr/>
        </p:nvPicPr>
        <p:blipFill>
          <a:blip r:embed="rId5"/>
          <a:srcRect r="22960"/>
          <a:stretch>
            <a:fillRect/>
          </a:stretch>
        </p:blipFill>
        <p:spPr>
          <a:xfrm>
            <a:off x="6844496" y="1904168"/>
            <a:ext cx="5078216" cy="4351338"/>
          </a:xfrm>
          <a:prstGeom prst="rect">
            <a:avLst/>
          </a:prstGeom>
          <a:effectLst>
            <a:outerShdw blurRad="50800" dist="50800" dir="5400000" algn="ctr" rotWithShape="0">
              <a:schemeClr val="tx1"/>
            </a:outerShdw>
          </a:effectLst>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Title 1"/>
          <p:cNvSpPr txBox="1">
            <a:spLocks noGrp="1"/>
          </p:cNvSpPr>
          <p:nvPr>
            <p:ph type="title"/>
          </p:nvPr>
        </p:nvSpPr>
        <p:spPr>
          <a:xfrm>
            <a:off x="838200" y="365124"/>
            <a:ext cx="10515600" cy="978694"/>
          </a:xfrm>
          <a:prstGeom prst="rect">
            <a:avLst/>
          </a:prstGeom>
        </p:spPr>
        <p:txBody>
          <a:bodyPr>
            <a:normAutofit/>
          </a:bodyPr>
          <a:lstStyle/>
          <a:p>
            <a:pPr>
              <a:defRPr sz="3200"/>
            </a:pPr>
            <a:r>
              <a:rPr dirty="0"/>
              <a:t>Typical properties of web app U</a:t>
            </a:r>
            <a:r>
              <a:rPr lang="en-US" dirty="0"/>
              <a:t>I</a:t>
            </a:r>
            <a:r>
              <a:rPr dirty="0"/>
              <a:t>s</a:t>
            </a:r>
          </a:p>
        </p:txBody>
      </p:sp>
      <p:sp>
        <p:nvSpPr>
          <p:cNvPr id="139" name="Content Placeholder 2"/>
          <p:cNvSpPr txBox="1">
            <a:spLocks noGrp="1"/>
          </p:cNvSpPr>
          <p:nvPr>
            <p:ph type="body" sz="half" idx="1"/>
          </p:nvPr>
        </p:nvSpPr>
        <p:spPr>
          <a:xfrm>
            <a:off x="838200" y="1500160"/>
            <a:ext cx="7212999" cy="4351338"/>
          </a:xfrm>
          <a:prstGeom prst="rect">
            <a:avLst/>
          </a:prstGeom>
        </p:spPr>
        <p:txBody>
          <a:bodyPr>
            <a:normAutofit lnSpcReduction="10000"/>
          </a:bodyPr>
          <a:lstStyle/>
          <a:p>
            <a:pPr>
              <a:defRPr sz="2500"/>
            </a:pPr>
            <a:r>
              <a:rPr dirty="0"/>
              <a:t>Each widget has both visual presentation &amp; logic</a:t>
            </a:r>
            <a:endParaRPr lang="en-US" dirty="0"/>
          </a:p>
          <a:p>
            <a:pPr>
              <a:defRPr sz="2500"/>
            </a:pPr>
            <a:r>
              <a:rPr lang="en-US" dirty="0"/>
              <a:t>Some widgets occur more than once</a:t>
            </a:r>
          </a:p>
          <a:p>
            <a:pPr marL="685800" lvl="1" indent="-228600">
              <a:spcBef>
                <a:spcPts val="500"/>
              </a:spcBef>
              <a:defRPr sz="2200"/>
            </a:pPr>
            <a:r>
              <a:rPr lang="en-US" dirty="0"/>
              <a:t>e.g., comment/like widgets</a:t>
            </a:r>
          </a:p>
          <a:p>
            <a:pPr>
              <a:defRPr sz="2500"/>
            </a:pPr>
            <a:r>
              <a:rPr lang="en-US" dirty="0"/>
              <a:t>Changes to data should cause changes to widget</a:t>
            </a:r>
          </a:p>
          <a:p>
            <a:pPr marL="685800" lvl="1" indent="-228600">
              <a:spcBef>
                <a:spcPts val="500"/>
              </a:spcBef>
              <a:defRPr sz="2200"/>
            </a:pPr>
            <a:r>
              <a:rPr lang="en-US" dirty="0"/>
              <a:t>e.g., new images, new comments should show up in real time</a:t>
            </a:r>
          </a:p>
          <a:p>
            <a:pPr>
              <a:defRPr sz="2500"/>
            </a:pPr>
            <a:r>
              <a:rPr lang="en-US" dirty="0"/>
              <a:t>Widgets have hierarchical structure</a:t>
            </a:r>
          </a:p>
          <a:p>
            <a:pPr>
              <a:defRPr sz="2500"/>
            </a:pPr>
            <a:r>
              <a:rPr lang="en-US" dirty="0"/>
              <a:t>Action on a widget may affect other widgets</a:t>
            </a:r>
            <a:endParaRPr dirty="0"/>
          </a:p>
          <a:p>
            <a:pPr marL="685800" lvl="1" indent="-228600">
              <a:spcBef>
                <a:spcPts val="500"/>
              </a:spcBef>
              <a:defRPr sz="2200"/>
            </a:pPr>
            <a:r>
              <a:rPr dirty="0"/>
              <a:t>e.g., clicking on </a:t>
            </a:r>
            <a:r>
              <a:rPr lang="en-US" dirty="0"/>
              <a:t>'</a:t>
            </a:r>
            <a:r>
              <a:rPr dirty="0"/>
              <a:t>like</a:t>
            </a:r>
            <a:r>
              <a:rPr lang="en-US" dirty="0"/>
              <a:t>'</a:t>
            </a:r>
            <a:r>
              <a:rPr dirty="0"/>
              <a:t> button executes some logic related to the </a:t>
            </a:r>
            <a:r>
              <a:rPr lang="en-US" dirty="0"/>
              <a:t>widget itself,</a:t>
            </a:r>
          </a:p>
          <a:p>
            <a:pPr marL="685800" lvl="1" indent="-228600">
              <a:spcBef>
                <a:spcPts val="500"/>
              </a:spcBef>
              <a:defRPr sz="2200"/>
            </a:pPr>
            <a:r>
              <a:rPr lang="en-US" dirty="0"/>
              <a:t>It may also affect the widget that contains the ‘like’ button</a:t>
            </a:r>
          </a:p>
        </p:txBody>
      </p:sp>
      <p:pic>
        <p:nvPicPr>
          <p:cNvPr id="140" name="Image" descr="Image"/>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8051199" y="1690687"/>
            <a:ext cx="3898755" cy="4802189"/>
          </a:xfrm>
          <a:prstGeom prst="rect">
            <a:avLst/>
          </a:prstGeom>
          <a:ln w="12700">
            <a:miter lim="400000"/>
          </a:ln>
        </p:spPr>
      </p:pic>
      <p:sp>
        <p:nvSpPr>
          <p:cNvPr id="2" name="Slide Number Placeholder 1">
            <a:extLst>
              <a:ext uri="{FF2B5EF4-FFF2-40B4-BE49-F238E27FC236}">
                <a16:creationId xmlns:a16="http://schemas.microsoft.com/office/drawing/2014/main" id="{0859DA36-4271-C36B-5890-50ADD26F7CB5}"/>
              </a:ext>
            </a:extLst>
          </p:cNvPr>
          <p:cNvSpPr>
            <a:spLocks noGrp="1"/>
          </p:cNvSpPr>
          <p:nvPr>
            <p:ph type="sldNum" sz="quarter" idx="2"/>
          </p:nvPr>
        </p:nvSpPr>
        <p:spPr/>
        <p:txBody>
          <a:bodyPr/>
          <a:lstStyle/>
          <a:p>
            <a:fld id="{86CB4B4D-7CA3-9044-876B-883B54F8677D}" type="slidenum">
              <a:rPr lang="en-US" smtClean="0"/>
              <a:t>5</a:t>
            </a:fld>
            <a:endParaRPr lang="en-US"/>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39">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39">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iterate>
                                    <p:tmAbs val="0"/>
                                  </p:iterate>
                                  <p:childTnLst>
                                    <p:set>
                                      <p:cBhvr>
                                        <p:cTn id="11" fill="hold"/>
                                        <p:tgtEl>
                                          <p:spTgt spid="139">
                                            <p:txEl>
                                              <p:pRg st="1" end="1"/>
                                            </p:txEl>
                                          </p:spTgt>
                                        </p:tgtEl>
                                        <p:attrNameLst>
                                          <p:attrName>style.visibility</p:attrName>
                                        </p:attrNameLst>
                                      </p:cBhvr>
                                      <p:to>
                                        <p:strVal val="visible"/>
                                      </p:to>
                                    </p:set>
                                  </p:childTnLst>
                                </p:cTn>
                              </p:par>
                              <p:par>
                                <p:cTn id="12" presetID="1" presetClass="entr" presetSubtype="0" fill="hold" grpId="0" nodeType="withEffect">
                                  <p:stCondLst>
                                    <p:cond delay="0"/>
                                  </p:stCondLst>
                                  <p:iterate>
                                    <p:tmAbs val="0"/>
                                  </p:iterate>
                                  <p:childTnLst>
                                    <p:set>
                                      <p:cBhvr>
                                        <p:cTn id="13" fill="hold"/>
                                        <p:tgtEl>
                                          <p:spTgt spid="139">
                                            <p:txEl>
                                              <p:pRg st="2" end="2"/>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iterate>
                                    <p:tmAbs val="0"/>
                                  </p:iterate>
                                  <p:childTnLst>
                                    <p:set>
                                      <p:cBhvr>
                                        <p:cTn id="16" fill="hold"/>
                                        <p:tgtEl>
                                          <p:spTgt spid="13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iterate>
                                    <p:tmAbs val="0"/>
                                  </p:iterate>
                                  <p:childTnLst>
                                    <p:set>
                                      <p:cBhvr>
                                        <p:cTn id="18" fill="hold"/>
                                        <p:tgtEl>
                                          <p:spTgt spid="139">
                                            <p:txEl>
                                              <p:pRg st="4" end="4"/>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iterate>
                                    <p:tmAbs val="0"/>
                                  </p:iterate>
                                  <p:childTnLst>
                                    <p:set>
                                      <p:cBhvr>
                                        <p:cTn id="21" fill="hold"/>
                                        <p:tgtEl>
                                          <p:spTgt spid="139">
                                            <p:txEl>
                                              <p:pRg st="5" end="5"/>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iterate>
                                    <p:tmAbs val="0"/>
                                  </p:iterate>
                                  <p:childTnLst>
                                    <p:set>
                                      <p:cBhvr>
                                        <p:cTn id="24" fill="hold"/>
                                        <p:tgtEl>
                                          <p:spTgt spid="139">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iterate>
                                    <p:tmAbs val="0"/>
                                  </p:iterate>
                                  <p:childTnLst>
                                    <p:set>
                                      <p:cBhvr>
                                        <p:cTn id="26" fill="hold"/>
                                        <p:tgtEl>
                                          <p:spTgt spid="139">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iterate>
                                    <p:tmAbs val="0"/>
                                  </p:iterate>
                                  <p:childTnLst>
                                    <p:set>
                                      <p:cBhvr>
                                        <p:cTn id="28" fill="hold"/>
                                        <p:tgtEl>
                                          <p:spTgt spid="139">
                                            <p:txEl>
                                              <p:pRg st="8" end="8"/>
                                            </p:txEl>
                                          </p:spTgt>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grpId="0" nodeType="afterEffect">
                                  <p:stCondLst>
                                    <p:cond delay="0"/>
                                  </p:stCondLst>
                                  <p:iterate>
                                    <p:tmAbs val="0"/>
                                  </p:iterate>
                                  <p:childTnLst>
                                    <p:set>
                                      <p:cBhvr>
                                        <p:cTn id="31" fill="hold"/>
                                        <p:tgtEl>
                                          <p:spTgt spid="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build="p" animBg="1" advAuto="0"/>
      <p:bldP spid="140"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itle 1"/>
          <p:cNvSpPr txBox="1">
            <a:spLocks noGrp="1"/>
          </p:cNvSpPr>
          <p:nvPr>
            <p:ph type="title"/>
          </p:nvPr>
        </p:nvSpPr>
        <p:spPr>
          <a:xfrm>
            <a:off x="838200" y="18255"/>
            <a:ext cx="6328719" cy="1325563"/>
          </a:xfrm>
          <a:prstGeom prst="rect">
            <a:avLst/>
          </a:prstGeom>
        </p:spPr>
        <p:txBody>
          <a:bodyPr/>
          <a:lstStyle/>
          <a:p>
            <a:r>
              <a:rPr lang="en-US" dirty="0"/>
              <a:t>Components represent widgets in object-like style</a:t>
            </a:r>
            <a:endParaRPr dirty="0"/>
          </a:p>
        </p:txBody>
      </p:sp>
      <p:sp>
        <p:nvSpPr>
          <p:cNvPr id="153" name="Content Placeholder 2"/>
          <p:cNvSpPr txBox="1">
            <a:spLocks noGrp="1"/>
          </p:cNvSpPr>
          <p:nvPr>
            <p:ph type="body" sz="half" idx="1"/>
          </p:nvPr>
        </p:nvSpPr>
        <p:spPr>
          <a:xfrm>
            <a:off x="838199" y="1500160"/>
            <a:ext cx="6418138" cy="4351338"/>
          </a:xfrm>
          <a:prstGeom prst="rect">
            <a:avLst/>
          </a:prstGeom>
        </p:spPr>
        <p:txBody>
          <a:bodyPr/>
          <a:lstStyle/>
          <a:p>
            <a:pPr marL="226313" indent="-226313" defTabSz="905255">
              <a:spcBef>
                <a:spcPts val="900"/>
              </a:spcBef>
              <a:defRPr sz="2772"/>
            </a:pPr>
            <a:r>
              <a:rPr dirty="0"/>
              <a:t>Organize related logic and presentation into a single unit</a:t>
            </a:r>
          </a:p>
          <a:p>
            <a:pPr marL="678941" lvl="1" indent="-226313" defTabSz="905255">
              <a:spcBef>
                <a:spcPts val="400"/>
              </a:spcBef>
              <a:defRPr sz="2376"/>
            </a:pPr>
            <a:r>
              <a:rPr dirty="0"/>
              <a:t>Includes necessary state and the logic for updating this state</a:t>
            </a:r>
          </a:p>
          <a:p>
            <a:pPr marL="678941" lvl="1" indent="-226313" defTabSz="905255">
              <a:spcBef>
                <a:spcPts val="400"/>
              </a:spcBef>
              <a:defRPr sz="2376"/>
            </a:pPr>
            <a:r>
              <a:rPr dirty="0"/>
              <a:t>Includes presentation for rendering this state into HTML</a:t>
            </a:r>
          </a:p>
          <a:p>
            <a:pPr marL="226313" indent="-226313" defTabSz="905255">
              <a:spcBef>
                <a:spcPts val="900"/>
              </a:spcBef>
              <a:defRPr sz="2772"/>
            </a:pPr>
            <a:r>
              <a:rPr dirty="0"/>
              <a:t>Synchronizes state and visual presentation</a:t>
            </a:r>
          </a:p>
          <a:p>
            <a:pPr marL="678941" lvl="1" indent="-226313" defTabSz="905255">
              <a:spcBef>
                <a:spcPts val="400"/>
              </a:spcBef>
              <a:defRPr sz="2376"/>
            </a:pPr>
            <a:r>
              <a:rPr dirty="0"/>
              <a:t>Whenever state changes, HTML should be rendered again</a:t>
            </a:r>
            <a:endParaRPr lang="en-US" dirty="0"/>
          </a:p>
          <a:p>
            <a:pPr marL="678941" lvl="1" indent="-226313" defTabSz="905255">
              <a:spcBef>
                <a:spcPts val="400"/>
              </a:spcBef>
              <a:defRPr sz="2376"/>
            </a:pPr>
            <a:endParaRPr lang="en-US" dirty="0"/>
          </a:p>
          <a:p>
            <a:pPr marL="452628" lvl="1" indent="0" defTabSz="905255">
              <a:spcBef>
                <a:spcPts val="400"/>
              </a:spcBef>
              <a:buNone/>
              <a:defRPr sz="2376"/>
            </a:pPr>
            <a:endParaRPr dirty="0"/>
          </a:p>
        </p:txBody>
      </p:sp>
      <p:pic>
        <p:nvPicPr>
          <p:cNvPr id="154" name="Image" descr="Image"/>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7256336" y="409074"/>
            <a:ext cx="4738045" cy="5835961"/>
          </a:xfrm>
          <a:prstGeom prst="rect">
            <a:avLst/>
          </a:prstGeom>
          <a:ln w="12700">
            <a:miter lim="400000"/>
          </a:ln>
        </p:spPr>
      </p:pic>
      <p:sp>
        <p:nvSpPr>
          <p:cNvPr id="155" name="Rectangle 5"/>
          <p:cNvSpPr/>
          <p:nvPr/>
        </p:nvSpPr>
        <p:spPr>
          <a:xfrm>
            <a:off x="7411452" y="5408579"/>
            <a:ext cx="978405" cy="294637"/>
          </a:xfrm>
          <a:prstGeom prst="rect">
            <a:avLst/>
          </a:prstGeom>
          <a:ln w="38100">
            <a:solidFill>
              <a:srgbClr val="00B050"/>
            </a:solidFill>
            <a:miter/>
          </a:ln>
        </p:spPr>
        <p:txBody>
          <a:bodyPr lIns="45719" rIns="45719" anchor="ctr"/>
          <a:lstStyle/>
          <a:p>
            <a:pPr algn="ctr">
              <a:defRPr>
                <a:solidFill>
                  <a:srgbClr val="FFFFFF"/>
                </a:solidFill>
              </a:defRPr>
            </a:pPr>
            <a:endParaRPr/>
          </a:p>
        </p:txBody>
      </p:sp>
      <p:sp>
        <p:nvSpPr>
          <p:cNvPr id="156" name="Rectangle 6"/>
          <p:cNvSpPr/>
          <p:nvPr/>
        </p:nvSpPr>
        <p:spPr>
          <a:xfrm>
            <a:off x="7411452" y="5882326"/>
            <a:ext cx="4368745" cy="362709"/>
          </a:xfrm>
          <a:prstGeom prst="rect">
            <a:avLst/>
          </a:prstGeom>
          <a:ln w="38100">
            <a:solidFill>
              <a:srgbClr val="7030A0"/>
            </a:solidFill>
            <a:miter/>
          </a:ln>
        </p:spPr>
        <p:txBody>
          <a:bodyPr lIns="45719" rIns="45719" anchor="ctr"/>
          <a:lstStyle/>
          <a:p>
            <a:pPr algn="ctr">
              <a:defRPr>
                <a:solidFill>
                  <a:srgbClr val="FFFFFF"/>
                </a:solidFill>
              </a:defRPr>
            </a:pPr>
            <a:endParaRPr/>
          </a:p>
        </p:txBody>
      </p:sp>
      <p:sp>
        <p:nvSpPr>
          <p:cNvPr id="2" name="Slide Number Placeholder 1">
            <a:extLst>
              <a:ext uri="{FF2B5EF4-FFF2-40B4-BE49-F238E27FC236}">
                <a16:creationId xmlns:a16="http://schemas.microsoft.com/office/drawing/2014/main" id="{96FBCA08-CD21-2C96-56A8-1DAB63D2D00D}"/>
              </a:ext>
            </a:extLst>
          </p:cNvPr>
          <p:cNvSpPr>
            <a:spLocks noGrp="1"/>
          </p:cNvSpPr>
          <p:nvPr>
            <p:ph type="sldNum" sz="quarter" idx="2"/>
          </p:nvPr>
        </p:nvSpPr>
        <p:spPr/>
        <p:txBody>
          <a:bodyPr/>
          <a:lstStyle/>
          <a:p>
            <a:fld id="{86CB4B4D-7CA3-9044-876B-883B54F8677D}" type="slidenum">
              <a:rPr lang="en-US" smtClean="0"/>
              <a:t>6</a:t>
            </a:fld>
            <a:endParaRPr lang="en-US"/>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53">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5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iterate>
                                    <p:tmAbs val="0"/>
                                  </p:iterate>
                                  <p:childTnLst>
                                    <p:set>
                                      <p:cBhvr>
                                        <p:cTn id="10" fill="hold"/>
                                        <p:tgtEl>
                                          <p:spTgt spid="15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iterate>
                                    <p:tmAbs val="0"/>
                                  </p:iterate>
                                  <p:childTnLst>
                                    <p:set>
                                      <p:cBhvr>
                                        <p:cTn id="12" fill="hold"/>
                                        <p:tgtEl>
                                          <p:spTgt spid="15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15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iterate>
                                    <p:tmAbs val="0"/>
                                  </p:iterate>
                                  <p:childTnLst>
                                    <p:set>
                                      <p:cBhvr>
                                        <p:cTn id="18" fill="hold"/>
                                        <p:tgtEl>
                                          <p:spTgt spid="15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build="p"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Title 1"/>
          <p:cNvSpPr txBox="1">
            <a:spLocks noGrp="1"/>
          </p:cNvSpPr>
          <p:nvPr>
            <p:ph type="title"/>
          </p:nvPr>
        </p:nvSpPr>
        <p:spPr>
          <a:xfrm>
            <a:off x="838200" y="18255"/>
            <a:ext cx="10515600" cy="1325563"/>
          </a:xfrm>
          <a:prstGeom prst="rect">
            <a:avLst/>
          </a:prstGeom>
        </p:spPr>
        <p:txBody>
          <a:bodyPr/>
          <a:lstStyle/>
          <a:p>
            <a:r>
              <a:rPr dirty="0"/>
              <a:t>Components</a:t>
            </a:r>
            <a:br>
              <a:rPr dirty="0"/>
            </a:br>
            <a:r>
              <a:rPr dirty="0"/>
              <a:t>Example: Like button component</a:t>
            </a:r>
          </a:p>
        </p:txBody>
      </p:sp>
      <p:sp>
        <p:nvSpPr>
          <p:cNvPr id="161" name="Content Placeholder 2"/>
          <p:cNvSpPr txBox="1">
            <a:spLocks noGrp="1"/>
          </p:cNvSpPr>
          <p:nvPr>
            <p:ph type="body" sz="half" idx="1"/>
          </p:nvPr>
        </p:nvSpPr>
        <p:spPr>
          <a:xfrm>
            <a:off x="838199" y="1500160"/>
            <a:ext cx="6418138" cy="4351338"/>
          </a:xfrm>
          <a:prstGeom prst="rect">
            <a:avLst/>
          </a:prstGeom>
        </p:spPr>
        <p:txBody>
          <a:bodyPr/>
          <a:lstStyle/>
          <a:p>
            <a:pPr>
              <a:lnSpc>
                <a:spcPct val="81000"/>
              </a:lnSpc>
            </a:pPr>
            <a:r>
              <a:rPr dirty="0"/>
              <a:t>What does the button keep track of?</a:t>
            </a:r>
          </a:p>
          <a:p>
            <a:pPr marL="685800" lvl="1" indent="-228600">
              <a:lnSpc>
                <a:spcPct val="81000"/>
              </a:lnSpc>
              <a:spcBef>
                <a:spcPts val="500"/>
              </a:spcBef>
              <a:defRPr sz="2400"/>
            </a:pPr>
            <a:r>
              <a:rPr dirty="0"/>
              <a:t>Is it liked or not</a:t>
            </a:r>
          </a:p>
          <a:p>
            <a:pPr marL="685800" lvl="1" indent="-228600">
              <a:lnSpc>
                <a:spcPct val="81000"/>
              </a:lnSpc>
              <a:spcBef>
                <a:spcPts val="500"/>
              </a:spcBef>
              <a:defRPr sz="2400"/>
            </a:pPr>
            <a:r>
              <a:rPr dirty="0"/>
              <a:t>What post this is associated with</a:t>
            </a:r>
          </a:p>
          <a:p>
            <a:pPr>
              <a:lnSpc>
                <a:spcPct val="81000"/>
              </a:lnSpc>
            </a:pPr>
            <a:endParaRPr sz="2400" dirty="0"/>
          </a:p>
          <a:p>
            <a:pPr>
              <a:lnSpc>
                <a:spcPct val="81000"/>
              </a:lnSpc>
            </a:pPr>
            <a:r>
              <a:rPr dirty="0"/>
              <a:t>What logic does the button have?</a:t>
            </a:r>
          </a:p>
          <a:p>
            <a:pPr marL="685800" lvl="1" indent="-228600">
              <a:lnSpc>
                <a:spcPct val="81000"/>
              </a:lnSpc>
              <a:spcBef>
                <a:spcPts val="500"/>
              </a:spcBef>
              <a:defRPr sz="2400"/>
            </a:pPr>
            <a:r>
              <a:rPr dirty="0"/>
              <a:t>When changing like status, send update to server</a:t>
            </a:r>
          </a:p>
          <a:p>
            <a:pPr>
              <a:lnSpc>
                <a:spcPct val="81000"/>
              </a:lnSpc>
            </a:pPr>
            <a:endParaRPr sz="2400" dirty="0"/>
          </a:p>
          <a:p>
            <a:pPr>
              <a:lnSpc>
                <a:spcPct val="81000"/>
              </a:lnSpc>
            </a:pPr>
            <a:r>
              <a:rPr dirty="0"/>
              <a:t>How does the button look?</a:t>
            </a:r>
          </a:p>
          <a:p>
            <a:pPr marL="685800" lvl="1" indent="-228600">
              <a:lnSpc>
                <a:spcPct val="81000"/>
              </a:lnSpc>
              <a:spcBef>
                <a:spcPts val="500"/>
              </a:spcBef>
              <a:defRPr sz="2400"/>
            </a:pPr>
            <a:r>
              <a:rPr dirty="0"/>
              <a:t>Filled in if liked, hollow if not</a:t>
            </a:r>
          </a:p>
        </p:txBody>
      </p:sp>
      <p:pic>
        <p:nvPicPr>
          <p:cNvPr id="162" name="Image" descr="Image"/>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7256337" y="1500160"/>
            <a:ext cx="4097463" cy="5046942"/>
          </a:xfrm>
          <a:prstGeom prst="rect">
            <a:avLst/>
          </a:prstGeom>
          <a:ln w="12700">
            <a:miter lim="400000"/>
          </a:ln>
        </p:spPr>
      </p:pic>
      <p:sp>
        <p:nvSpPr>
          <p:cNvPr id="163" name="Rectangle 6"/>
          <p:cNvSpPr/>
          <p:nvPr/>
        </p:nvSpPr>
        <p:spPr>
          <a:xfrm>
            <a:off x="7411452" y="5789256"/>
            <a:ext cx="336886" cy="297027"/>
          </a:xfrm>
          <a:prstGeom prst="rect">
            <a:avLst/>
          </a:prstGeom>
          <a:ln w="38100">
            <a:solidFill>
              <a:srgbClr val="00B050"/>
            </a:solidFill>
            <a:miter/>
          </a:ln>
        </p:spPr>
        <p:txBody>
          <a:bodyPr lIns="45719" rIns="45719" anchor="ctr"/>
          <a:lstStyle/>
          <a:p>
            <a:pPr algn="ctr">
              <a:defRPr>
                <a:solidFill>
                  <a:srgbClr val="FFFFFF"/>
                </a:solidFill>
              </a:defRPr>
            </a:pPr>
            <a:endParaRPr/>
          </a:p>
        </p:txBody>
      </p:sp>
      <p:sp>
        <p:nvSpPr>
          <p:cNvPr id="2" name="Slide Number Placeholder 1">
            <a:extLst>
              <a:ext uri="{FF2B5EF4-FFF2-40B4-BE49-F238E27FC236}">
                <a16:creationId xmlns:a16="http://schemas.microsoft.com/office/drawing/2014/main" id="{668D9F43-DB3A-119F-7D67-74B1A2394EB3}"/>
              </a:ext>
            </a:extLst>
          </p:cNvPr>
          <p:cNvSpPr>
            <a:spLocks noGrp="1"/>
          </p:cNvSpPr>
          <p:nvPr>
            <p:ph type="sldNum" sz="quarter" idx="2"/>
          </p:nvPr>
        </p:nvSpPr>
        <p:spPr/>
        <p:txBody>
          <a:bodyPr/>
          <a:lstStyle/>
          <a:p>
            <a:fld id="{86CB4B4D-7CA3-9044-876B-883B54F8677D}" type="slidenum">
              <a:rPr lang="en-US" smtClean="0"/>
              <a:t>7</a:t>
            </a:fld>
            <a:endParaRPr lang="en-US"/>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61">
                                            <p:bg/>
                                          </p:spTgt>
                                        </p:tgtEl>
                                        <p:attrNameLst>
                                          <p:attrName>style.visibility</p:attrName>
                                        </p:attrNameLst>
                                      </p:cBhvr>
                                      <p:to>
                                        <p:strVal val="visible"/>
                                      </p:to>
                                    </p:set>
                                  </p:childTnLst>
                                </p:cTn>
                              </p:par>
                              <p:par>
                                <p:cTn id="11" presetID="1" presetClass="entr" presetSubtype="0" fill="hold" grpId="0" nodeType="withEffect">
                                  <p:stCondLst>
                                    <p:cond delay="0"/>
                                  </p:stCondLst>
                                  <p:iterate>
                                    <p:tmAbs val="0"/>
                                  </p:iterate>
                                  <p:childTnLst>
                                    <p:set>
                                      <p:cBhvr>
                                        <p:cTn id="12" fill="hold"/>
                                        <p:tgtEl>
                                          <p:spTgt spid="161">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iterate>
                                    <p:tmAbs val="0"/>
                                  </p:iterate>
                                  <p:childTnLst>
                                    <p:set>
                                      <p:cBhvr>
                                        <p:cTn id="14" fill="hold"/>
                                        <p:tgtEl>
                                          <p:spTgt spid="161">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iterate>
                                    <p:tmAbs val="0"/>
                                  </p:iterate>
                                  <p:childTnLst>
                                    <p:set>
                                      <p:cBhvr>
                                        <p:cTn id="16" fill="hold"/>
                                        <p:tgtEl>
                                          <p:spTgt spid="161">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iterate>
                                    <p:tmAbs val="0"/>
                                  </p:iterate>
                                  <p:childTnLst>
                                    <p:set>
                                      <p:cBhvr>
                                        <p:cTn id="20" fill="hold"/>
                                        <p:tgtEl>
                                          <p:spTgt spid="161">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iterate>
                                    <p:tmAbs val="0"/>
                                  </p:iterate>
                                  <p:childTnLst>
                                    <p:set>
                                      <p:cBhvr>
                                        <p:cTn id="22" fill="hold"/>
                                        <p:tgtEl>
                                          <p:spTgt spid="161">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iterate>
                                    <p:tmAbs val="0"/>
                                  </p:iterate>
                                  <p:childTnLst>
                                    <p:set>
                                      <p:cBhvr>
                                        <p:cTn id="24" fill="hold"/>
                                        <p:tgtEl>
                                          <p:spTgt spid="161">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iterate>
                                    <p:tmAbs val="0"/>
                                  </p:iterate>
                                  <p:childTnLst>
                                    <p:set>
                                      <p:cBhvr>
                                        <p:cTn id="28" fill="hold"/>
                                        <p:tgtEl>
                                          <p:spTgt spid="161">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iterate>
                                    <p:tmAbs val="0"/>
                                  </p:iterate>
                                  <p:childTnLst>
                                    <p:set>
                                      <p:cBhvr>
                                        <p:cTn id="30" fill="hold"/>
                                        <p:tgtEl>
                                          <p:spTgt spid="161">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iterate>
                                    <p:tmAbs val="0"/>
                                  </p:iterate>
                                  <p:childTnLst>
                                    <p:set>
                                      <p:cBhvr>
                                        <p:cTn id="32" fill="hold"/>
                                        <p:tgtEl>
                                          <p:spTgt spid="16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 grpId="0" uiExpand="1" build="p" animBg="1" advAuto="0"/>
      <p:bldP spid="16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Title 1"/>
          <p:cNvSpPr txBox="1">
            <a:spLocks noGrp="1"/>
          </p:cNvSpPr>
          <p:nvPr>
            <p:ph type="title"/>
          </p:nvPr>
        </p:nvSpPr>
        <p:spPr>
          <a:xfrm>
            <a:off x="838200" y="18255"/>
            <a:ext cx="10515600" cy="1325563"/>
          </a:xfrm>
          <a:prstGeom prst="rect">
            <a:avLst/>
          </a:prstGeom>
        </p:spPr>
        <p:txBody>
          <a:bodyPr/>
          <a:lstStyle/>
          <a:p>
            <a:r>
              <a:rPr dirty="0"/>
              <a:t>React</a:t>
            </a:r>
            <a:r>
              <a:rPr lang="en-US" dirty="0"/>
              <a:t> is a</a:t>
            </a:r>
            <a:r>
              <a:rPr dirty="0"/>
              <a:t> Framework for Components</a:t>
            </a:r>
          </a:p>
        </p:txBody>
      </p:sp>
      <p:sp>
        <p:nvSpPr>
          <p:cNvPr id="190" name="Content Placeholder 2"/>
          <p:cNvSpPr txBox="1">
            <a:spLocks noGrp="1"/>
          </p:cNvSpPr>
          <p:nvPr>
            <p:ph type="body" idx="1"/>
          </p:nvPr>
        </p:nvSpPr>
        <p:spPr>
          <a:xfrm>
            <a:off x="838200" y="1500160"/>
            <a:ext cx="9084276" cy="4351338"/>
          </a:xfrm>
          <a:prstGeom prst="rect">
            <a:avLst/>
          </a:prstGeom>
        </p:spPr>
        <p:txBody>
          <a:bodyPr>
            <a:normAutofit lnSpcReduction="10000"/>
          </a:bodyPr>
          <a:lstStyle/>
          <a:p>
            <a:r>
              <a:rPr dirty="0"/>
              <a:t>Created by Facebook</a:t>
            </a:r>
          </a:p>
          <a:p>
            <a:r>
              <a:rPr dirty="0"/>
              <a:t>Powerful abstractions for describing UI components</a:t>
            </a:r>
          </a:p>
          <a:p>
            <a:r>
              <a:rPr dirty="0"/>
              <a:t>Official documentation &amp; tutorials: </a:t>
            </a:r>
            <a:r>
              <a:rPr u="sng" dirty="0">
                <a:solidFill>
                  <a:srgbClr val="0563C1"/>
                </a:solidFill>
                <a:uFill>
                  <a:solidFill>
                    <a:srgbClr val="0563C1"/>
                  </a:solidFill>
                </a:uFill>
                <a:hlinkClick r:id="rId3"/>
              </a:rPr>
              <a:t>https://reactjs.org/</a:t>
            </a:r>
            <a:r>
              <a:rPr dirty="0"/>
              <a:t> </a:t>
            </a:r>
            <a:endParaRPr lang="en-US" dirty="0"/>
          </a:p>
          <a:p>
            <a:r>
              <a:rPr lang="en-US" dirty="0"/>
              <a:t>Components are constructed in the browser (“front-end”)</a:t>
            </a:r>
            <a:endParaRPr dirty="0"/>
          </a:p>
          <a:p>
            <a:r>
              <a:rPr dirty="0"/>
              <a:t>Key concepts:</a:t>
            </a:r>
          </a:p>
          <a:p>
            <a:pPr marL="685800" lvl="1" indent="-228600">
              <a:spcBef>
                <a:spcPts val="500"/>
              </a:spcBef>
              <a:defRPr sz="2400"/>
            </a:pPr>
            <a:r>
              <a:rPr dirty="0"/>
              <a:t>Embed HTML in TypeScript</a:t>
            </a:r>
          </a:p>
          <a:p>
            <a:pPr marL="685800" lvl="1" indent="-228600">
              <a:spcBef>
                <a:spcPts val="500"/>
              </a:spcBef>
              <a:defRPr sz="2400"/>
            </a:pPr>
            <a:r>
              <a:rPr dirty="0"/>
              <a:t>Track application “state”</a:t>
            </a:r>
          </a:p>
          <a:p>
            <a:pPr marL="685800" lvl="1" indent="-228600">
              <a:spcBef>
                <a:spcPts val="500"/>
              </a:spcBef>
              <a:defRPr sz="2400"/>
            </a:pPr>
            <a:r>
              <a:rPr dirty="0"/>
              <a:t>Automatically and efficiently re-render page in browser based on changes to state</a:t>
            </a:r>
            <a:endParaRPr lang="en-US" dirty="0"/>
          </a:p>
          <a:p>
            <a:pPr marL="190500">
              <a:spcBef>
                <a:spcPts val="500"/>
              </a:spcBef>
              <a:defRPr sz="2400"/>
            </a:pPr>
            <a:r>
              <a:rPr lang="en-US" dirty="0"/>
              <a:t>But: some implementations of React allow components to be pre-constructed in the server.  </a:t>
            </a:r>
          </a:p>
          <a:p>
            <a:pPr marL="190500">
              <a:spcBef>
                <a:spcPts val="500"/>
              </a:spcBef>
              <a:defRPr sz="2400"/>
            </a:pPr>
            <a:endParaRPr dirty="0"/>
          </a:p>
        </p:txBody>
      </p:sp>
      <p:sp>
        <p:nvSpPr>
          <p:cNvPr id="2" name="Slide Number Placeholder 1">
            <a:extLst>
              <a:ext uri="{FF2B5EF4-FFF2-40B4-BE49-F238E27FC236}">
                <a16:creationId xmlns:a16="http://schemas.microsoft.com/office/drawing/2014/main" id="{AEF21FF8-2D39-3FBB-B02D-4BA325F381DD}"/>
              </a:ext>
            </a:extLst>
          </p:cNvPr>
          <p:cNvSpPr>
            <a:spLocks noGrp="1"/>
          </p:cNvSpPr>
          <p:nvPr>
            <p:ph type="sldNum" sz="quarter" idx="2"/>
          </p:nvPr>
        </p:nvSpPr>
        <p:spPr/>
        <p:txBody>
          <a:bodyPr/>
          <a:lstStyle/>
          <a:p>
            <a:fld id="{86CB4B4D-7CA3-9044-876B-883B54F8677D}" type="slidenum">
              <a:rPr lang="en-US" smtClean="0"/>
              <a:t>8</a:t>
            </a:fld>
            <a:endParaRPr lang="en-US"/>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90">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19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19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190">
                                            <p:txEl>
                                              <p:pRg st="2" end="2"/>
                                            </p:txEl>
                                          </p:spTgt>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iterate>
                                    <p:tmAbs val="0"/>
                                  </p:iterate>
                                  <p:childTnLst>
                                    <p:set>
                                      <p:cBhvr>
                                        <p:cTn id="19" fill="hold"/>
                                        <p:tgtEl>
                                          <p:spTgt spid="190">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iterate>
                                    <p:tmAbs val="0"/>
                                  </p:iterate>
                                  <p:childTnLst>
                                    <p:set>
                                      <p:cBhvr>
                                        <p:cTn id="23" fill="hold"/>
                                        <p:tgtEl>
                                          <p:spTgt spid="190">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iterate>
                                    <p:tmAbs val="0"/>
                                  </p:iterate>
                                  <p:childTnLst>
                                    <p:set>
                                      <p:cBhvr>
                                        <p:cTn id="25" fill="hold"/>
                                        <p:tgtEl>
                                          <p:spTgt spid="190">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iterate>
                                    <p:tmAbs val="0"/>
                                  </p:iterate>
                                  <p:childTnLst>
                                    <p:set>
                                      <p:cBhvr>
                                        <p:cTn id="27" fill="hold"/>
                                        <p:tgtEl>
                                          <p:spTgt spid="190">
                                            <p:txEl>
                                              <p:pRg st="6" end="6"/>
                                            </p:txEl>
                                          </p:spTgt>
                                        </p:tgtEl>
                                        <p:attrNameLst>
                                          <p:attrName>style.visibility</p:attrName>
                                        </p:attrNameLst>
                                      </p:cBhvr>
                                      <p:to>
                                        <p:strVal val="visible"/>
                                      </p:to>
                                    </p:set>
                                  </p:childTnLst>
                                </p:cTn>
                              </p:par>
                              <p:par>
                                <p:cTn id="28" presetID="1" presetClass="entr" presetSubtype="0" fill="hold" grpId="0" nodeType="withEffect">
                                  <p:stCondLst>
                                    <p:cond delay="0"/>
                                  </p:stCondLst>
                                  <p:iterate>
                                    <p:tmAbs val="0"/>
                                  </p:iterate>
                                  <p:childTnLst>
                                    <p:set>
                                      <p:cBhvr>
                                        <p:cTn id="29" fill="hold"/>
                                        <p:tgtEl>
                                          <p:spTgt spid="190">
                                            <p:txEl>
                                              <p:pRg st="7" end="7"/>
                                            </p:txEl>
                                          </p:spTgt>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0"/>
                                  </p:stCondLst>
                                  <p:iterate>
                                    <p:tmAbs val="0"/>
                                  </p:iterate>
                                  <p:childTnLst>
                                    <p:set>
                                      <p:cBhvr>
                                        <p:cTn id="32" fill="hold"/>
                                        <p:tgtEl>
                                          <p:spTgt spid="19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 grpId="0" build="p"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itle 1"/>
          <p:cNvSpPr txBox="1">
            <a:spLocks noGrp="1"/>
          </p:cNvSpPr>
          <p:nvPr>
            <p:ph type="title"/>
          </p:nvPr>
        </p:nvSpPr>
        <p:spPr>
          <a:xfrm>
            <a:off x="838200" y="18255"/>
            <a:ext cx="10515600" cy="1325563"/>
          </a:xfrm>
          <a:prstGeom prst="rect">
            <a:avLst/>
          </a:prstGeom>
        </p:spPr>
        <p:txBody>
          <a:bodyPr>
            <a:normAutofit/>
          </a:bodyPr>
          <a:lstStyle/>
          <a:p>
            <a:r>
              <a:rPr lang="en-US" dirty="0"/>
              <a:t>React Is a Dominant Force in Web Development</a:t>
            </a:r>
            <a:endParaRPr dirty="0"/>
          </a:p>
        </p:txBody>
      </p:sp>
      <p:sp>
        <p:nvSpPr>
          <p:cNvPr id="2" name="Slide Number Placeholder 1">
            <a:extLst>
              <a:ext uri="{FF2B5EF4-FFF2-40B4-BE49-F238E27FC236}">
                <a16:creationId xmlns:a16="http://schemas.microsoft.com/office/drawing/2014/main" id="{B5054AE8-5C38-558B-D5AF-CD99264EA220}"/>
              </a:ext>
            </a:extLst>
          </p:cNvPr>
          <p:cNvSpPr>
            <a:spLocks noGrp="1"/>
          </p:cNvSpPr>
          <p:nvPr>
            <p:ph type="sldNum" sz="quarter" idx="2"/>
          </p:nvPr>
        </p:nvSpPr>
        <p:spPr/>
        <p:txBody>
          <a:bodyPr/>
          <a:lstStyle/>
          <a:p>
            <a:fld id="{86CB4B4D-7CA3-9044-876B-883B54F8677D}" type="slidenum">
              <a:rPr lang="en-US" smtClean="0"/>
              <a:t>9</a:t>
            </a:fld>
            <a:endParaRPr lang="en-US"/>
          </a:p>
        </p:txBody>
      </p:sp>
      <p:pic>
        <p:nvPicPr>
          <p:cNvPr id="1026" name="Picture 2" descr="image">
            <a:extLst>
              <a:ext uri="{FF2B5EF4-FFF2-40B4-BE49-F238E27FC236}">
                <a16:creationId xmlns:a16="http://schemas.microsoft.com/office/drawing/2014/main" id="{E04121CD-34B8-880B-24E2-10BE2B107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8087" y="2351220"/>
            <a:ext cx="5673930" cy="33204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a:extLst>
              <a:ext uri="{FF2B5EF4-FFF2-40B4-BE49-F238E27FC236}">
                <a16:creationId xmlns:a16="http://schemas.microsoft.com/office/drawing/2014/main" id="{2BE53767-4EBE-30CD-4114-BB5802F644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1250"/>
          <a:stretch>
            <a:fillRect/>
          </a:stretch>
        </p:blipFill>
        <p:spPr bwMode="auto">
          <a:xfrm>
            <a:off x="6354625" y="2204919"/>
            <a:ext cx="5532576" cy="34667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A68811D-F337-C6DF-E6D7-F79E44F2B41B}"/>
              </a:ext>
            </a:extLst>
          </p:cNvPr>
          <p:cNvSpPr txBox="1"/>
          <p:nvPr/>
        </p:nvSpPr>
        <p:spPr>
          <a:xfrm>
            <a:off x="838199" y="6414760"/>
            <a:ext cx="7603435"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t>https://</a:t>
            </a:r>
            <a:r>
              <a:rPr lang="en-US" dirty="0" err="1"/>
              <a:t>gist.github.com</a:t>
            </a:r>
            <a:r>
              <a:rPr lang="en-US" dirty="0"/>
              <a:t>/</a:t>
            </a:r>
            <a:r>
              <a:rPr lang="en-US" dirty="0" err="1"/>
              <a:t>tkrotoff</a:t>
            </a:r>
            <a:r>
              <a:rPr lang="en-US" dirty="0"/>
              <a:t>/b1caa4c3a185629299ec234d2314e190</a:t>
            </a:r>
          </a:p>
        </p:txBody>
      </p:sp>
      <p:sp>
        <p:nvSpPr>
          <p:cNvPr id="6" name="TextBox 5">
            <a:extLst>
              <a:ext uri="{FF2B5EF4-FFF2-40B4-BE49-F238E27FC236}">
                <a16:creationId xmlns:a16="http://schemas.microsoft.com/office/drawing/2014/main" id="{B9FC32CF-B484-4547-1A14-6A801EECE403}"/>
              </a:ext>
            </a:extLst>
          </p:cNvPr>
          <p:cNvSpPr txBox="1"/>
          <p:nvPr/>
        </p:nvSpPr>
        <p:spPr>
          <a:xfrm>
            <a:off x="1586948" y="5671645"/>
            <a:ext cx="3713922"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t># of all questions on stack overflow</a:t>
            </a:r>
          </a:p>
        </p:txBody>
      </p:sp>
      <p:sp>
        <p:nvSpPr>
          <p:cNvPr id="7" name="TextBox 6">
            <a:extLst>
              <a:ext uri="{FF2B5EF4-FFF2-40B4-BE49-F238E27FC236}">
                <a16:creationId xmlns:a16="http://schemas.microsoft.com/office/drawing/2014/main" id="{C21601E5-666F-F20E-F164-1002710B0EDF}"/>
              </a:ext>
            </a:extLst>
          </p:cNvPr>
          <p:cNvSpPr txBox="1"/>
          <p:nvPr/>
        </p:nvSpPr>
        <p:spPr>
          <a:xfrm>
            <a:off x="6622877" y="5671645"/>
            <a:ext cx="4996071"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dirty="0"/>
              <a:t>“have you done extensive development work in this over the past year” (Stack Overflow)</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Metadata/LabelInfo.xml><?xml version="1.0" encoding="utf-8"?>
<clbl:labelList xmlns:clbl="http://schemas.microsoft.com/office/2020/mipLabelMetadata">
  <clbl:label id="{7893ce20-a697-4fd6-a4da-14011f6a471d}" enabled="1" method="Standard" siteId="{a8eec281-aaa3-4dae-ac9b-9a398b9215e7}" contentBits="0" removed="0"/>
</clbl:labelList>
</file>

<file path=docProps/app.xml><?xml version="1.0" encoding="utf-8"?>
<Properties xmlns="http://schemas.openxmlformats.org/officeDocument/2006/extended-properties" xmlns:vt="http://schemas.openxmlformats.org/officeDocument/2006/docPropsVTypes">
  <TotalTime>14542</TotalTime>
  <Words>6014</Words>
  <Application>Microsoft Office PowerPoint</Application>
  <PresentationFormat>Widescreen</PresentationFormat>
  <Paragraphs>622</Paragraphs>
  <Slides>39</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Consolas</vt:lpstr>
      <vt:lpstr>Verdana</vt:lpstr>
      <vt:lpstr>Wingdings</vt:lpstr>
      <vt:lpstr>Office Theme</vt:lpstr>
      <vt:lpstr>CS 4530: Fundamentals of Software Engineering Module 5: React Basics</vt:lpstr>
      <vt:lpstr>Learning Objectives for this Lesson</vt:lpstr>
      <vt:lpstr>HTML: The Markup Language of the Web</vt:lpstr>
      <vt:lpstr>Rich, interactive web apps</vt:lpstr>
      <vt:lpstr>Typical properties of web app UIs</vt:lpstr>
      <vt:lpstr>Components represent widgets in object-like style</vt:lpstr>
      <vt:lpstr>Components Example: Like button component</vt:lpstr>
      <vt:lpstr>React is a Framework for Components</vt:lpstr>
      <vt:lpstr>React Is a Dominant Force in Web Development</vt:lpstr>
      <vt:lpstr>React facilitates building reusable libraries of components</vt:lpstr>
      <vt:lpstr>Embedding HTML in TypeScript Aka JSX or TSX</vt:lpstr>
      <vt:lpstr>JSX/TSX Embeds HTML in TypeScript</vt:lpstr>
      <vt:lpstr>Hello World in React</vt:lpstr>
      <vt:lpstr>In our repo, you can choose which app you want in src/AppChooser.tsx</vt:lpstr>
      <vt:lpstr>React Components are Little Machines</vt:lpstr>
      <vt:lpstr>Component State is Data That Changes</vt:lpstr>
      <vt:lpstr>Example</vt:lpstr>
      <vt:lpstr>Components don't change their state directly</vt:lpstr>
      <vt:lpstr>Setters are not synchronous</vt:lpstr>
      <vt:lpstr>In general, an app in React is a tree of components</vt:lpstr>
      <vt:lpstr>The parent passes properties to its children by name.</vt:lpstr>
      <vt:lpstr>A component receives properties from its parent as a record (a TS "object literal")</vt:lpstr>
      <vt:lpstr>PowerPoint Presentation</vt:lpstr>
      <vt:lpstr>A component can pass handlers to its children</vt:lpstr>
      <vt:lpstr>A child communicates with its parent by calling the handler it was passed</vt:lpstr>
      <vt:lpstr>TwoCountingButtons demo</vt:lpstr>
      <vt:lpstr>Setters initiate the redisplay process</vt:lpstr>
      <vt:lpstr>React works hard to make redisplay fast.</vt:lpstr>
      <vt:lpstr>A New Pattern: display a list of items using map</vt:lpstr>
      <vt:lpstr>But using map comes with a big gotcha.</vt:lpstr>
      <vt:lpstr>The ToDo App </vt:lpstr>
      <vt:lpstr>Typical Page</vt:lpstr>
      <vt:lpstr>A new pattern: an input form</vt:lpstr>
      <vt:lpstr>handleClick</vt:lpstr>
      <vt:lpstr>Treat values of state variables as read-only</vt:lpstr>
      <vt:lpstr>Array update cheat sheet</vt:lpstr>
      <vt:lpstr>Array update cheat sheet (2)</vt:lpstr>
      <vt:lpstr>Use spread syntax to update an object</vt:lpstr>
      <vt:lpstr>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4530: Fundamentals of Software Engineering Module 7: React</dc:title>
  <dc:creator>Mitchell Wand</dc:creator>
  <cp:lastModifiedBy>Bhutta, Adeel</cp:lastModifiedBy>
  <cp:revision>46</cp:revision>
  <dcterms:modified xsi:type="dcterms:W3CDTF">2026-08-08T11:59:58Z</dcterms:modified>
</cp:coreProperties>
</file>